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12" r:id="rId1"/>
  </p:sldMasterIdLst>
  <p:notesMasterIdLst>
    <p:notesMasterId r:id="rId17"/>
  </p:notesMasterIdLst>
  <p:sldIdLst>
    <p:sldId id="256" r:id="rId2"/>
    <p:sldId id="257" r:id="rId3"/>
    <p:sldId id="355" r:id="rId4"/>
    <p:sldId id="360" r:id="rId5"/>
    <p:sldId id="356" r:id="rId6"/>
    <p:sldId id="358" r:id="rId7"/>
    <p:sldId id="359" r:id="rId8"/>
    <p:sldId id="361" r:id="rId9"/>
    <p:sldId id="362" r:id="rId10"/>
    <p:sldId id="258" r:id="rId11"/>
    <p:sldId id="354" r:id="rId12"/>
    <p:sldId id="264" r:id="rId13"/>
    <p:sldId id="363" r:id="rId14"/>
    <p:sldId id="364" r:id="rId15"/>
    <p:sldId id="265" r:id="rId16"/>
  </p:sldIdLst>
  <p:sldSz cx="9144000" cy="5143500" type="screen16x9"/>
  <p:notesSz cx="6858000" cy="9144000"/>
  <p:embeddedFontLst>
    <p:embeddedFont>
      <p:font typeface="Algerian" panose="04020705040A02060702" pitchFamily="82" charset="0"/>
      <p:regular r:id="rId18"/>
    </p:embeddedFont>
    <p:embeddedFont>
      <p:font typeface="Castellar" panose="020A0402060406010301" pitchFamily="18" charset="0"/>
      <p:regular r:id="rId19"/>
    </p:embeddedFont>
    <p:embeddedFont>
      <p:font typeface="Imprint MT Shadow" panose="04020605060303030202" pitchFamily="82" charset="0"/>
      <p:regular r:id="rId20"/>
    </p:embeddedFont>
    <p:embeddedFont>
      <p:font typeface="Josefin Sans" pitchFamily="2" charset="0"/>
      <p:regular r:id="rId21"/>
      <p:bold r:id="rId22"/>
      <p:italic r:id="rId23"/>
      <p:boldItalic r:id="rId24"/>
    </p:embeddedFont>
    <p:embeddedFont>
      <p:font typeface="Quicksand" panose="020B0604020202020204" charset="0"/>
      <p:regular r:id="rId25"/>
      <p:bold r:id="rId26"/>
    </p:embeddedFont>
    <p:embeddedFont>
      <p:font typeface="Rockwell Extra Bold" panose="02060903040505020403" pitchFamily="18" charset="0"/>
      <p:bold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408CD69-7F2E-448B-B325-9494C1F08EB2}" v="57" dt="2025-05-02T17:24:10.654"/>
  </p1510:revLst>
</p1510:revInfo>
</file>

<file path=ppt/tableStyles.xml><?xml version="1.0" encoding="utf-8"?>
<a:tblStyleLst xmlns:a="http://schemas.openxmlformats.org/drawingml/2006/main" def="{94E595A1-8CC3-4C53-95B1-786F7E565A5F}">
  <a:tblStyle styleId="{94E595A1-8CC3-4C53-95B1-786F7E565A5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35" autoAdjust="0"/>
    <p:restoredTop sz="93352" autoAdjust="0"/>
  </p:normalViewPr>
  <p:slideViewPr>
    <p:cSldViewPr snapToGrid="0">
      <p:cViewPr varScale="1">
        <p:scale>
          <a:sx n="106" d="100"/>
          <a:sy n="106" d="100"/>
        </p:scale>
        <p:origin x="763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qlain Sayed" userId="031cae654a2012dc" providerId="LiveId" clId="{7408CD69-7F2E-448B-B325-9494C1F08EB2}"/>
    <pc:docChg chg="undo custSel modSld">
      <pc:chgData name="Saqlain Sayed" userId="031cae654a2012dc" providerId="LiveId" clId="{7408CD69-7F2E-448B-B325-9494C1F08EB2}" dt="2025-05-02T17:27:34.826" v="169" actId="20577"/>
      <pc:docMkLst>
        <pc:docMk/>
      </pc:docMkLst>
      <pc:sldChg chg="modTransition">
        <pc:chgData name="Saqlain Sayed" userId="031cae654a2012dc" providerId="LiveId" clId="{7408CD69-7F2E-448B-B325-9494C1F08EB2}" dt="2025-05-02T16:17:48.660" v="103"/>
        <pc:sldMkLst>
          <pc:docMk/>
          <pc:sldMk cId="0" sldId="256"/>
        </pc:sldMkLst>
      </pc:sldChg>
      <pc:sldChg chg="modSp mod modTransition">
        <pc:chgData name="Saqlain Sayed" userId="031cae654a2012dc" providerId="LiveId" clId="{7408CD69-7F2E-448B-B325-9494C1F08EB2}" dt="2025-05-02T16:18:45.892" v="106"/>
        <pc:sldMkLst>
          <pc:docMk/>
          <pc:sldMk cId="0" sldId="257"/>
        </pc:sldMkLst>
        <pc:graphicFrameChg chg="modGraphic">
          <ac:chgData name="Saqlain Sayed" userId="031cae654a2012dc" providerId="LiveId" clId="{7408CD69-7F2E-448B-B325-9494C1F08EB2}" dt="2025-05-02T16:16:52.797" v="102" actId="20577"/>
          <ac:graphicFrameMkLst>
            <pc:docMk/>
            <pc:sldMk cId="0" sldId="257"/>
            <ac:graphicFrameMk id="541" creationId="{00000000-0000-0000-0000-000000000000}"/>
          </ac:graphicFrameMkLst>
        </pc:graphicFrameChg>
      </pc:sldChg>
      <pc:sldChg chg="modTransition">
        <pc:chgData name="Saqlain Sayed" userId="031cae654a2012dc" providerId="LiveId" clId="{7408CD69-7F2E-448B-B325-9494C1F08EB2}" dt="2025-05-02T16:21:19.673" v="126"/>
        <pc:sldMkLst>
          <pc:docMk/>
          <pc:sldMk cId="0" sldId="258"/>
        </pc:sldMkLst>
      </pc:sldChg>
      <pc:sldChg chg="addSp delSp modSp mod modTransition">
        <pc:chgData name="Saqlain Sayed" userId="031cae654a2012dc" providerId="LiveId" clId="{7408CD69-7F2E-448B-B325-9494C1F08EB2}" dt="2025-05-02T17:27:34.826" v="169" actId="20577"/>
        <pc:sldMkLst>
          <pc:docMk/>
          <pc:sldMk cId="0" sldId="259"/>
        </pc:sldMkLst>
        <pc:spChg chg="add del mod">
          <ac:chgData name="Saqlain Sayed" userId="031cae654a2012dc" providerId="LiveId" clId="{7408CD69-7F2E-448B-B325-9494C1F08EB2}" dt="2025-05-02T16:14:02.057" v="7" actId="478"/>
          <ac:spMkLst>
            <pc:docMk/>
            <pc:sldMk cId="0" sldId="259"/>
            <ac:spMk id="2" creationId="{D340F49D-CCAC-17E3-7ED0-07710CA0B891}"/>
          </ac:spMkLst>
        </pc:spChg>
        <pc:spChg chg="mod">
          <ac:chgData name="Saqlain Sayed" userId="031cae654a2012dc" providerId="LiveId" clId="{7408CD69-7F2E-448B-B325-9494C1F08EB2}" dt="2025-05-02T17:23:15.077" v="162" actId="14100"/>
          <ac:spMkLst>
            <pc:docMk/>
            <pc:sldMk cId="0" sldId="259"/>
            <ac:spMk id="559" creationId="{00000000-0000-0000-0000-000000000000}"/>
          </ac:spMkLst>
        </pc:spChg>
        <pc:spChg chg="mod">
          <ac:chgData name="Saqlain Sayed" userId="031cae654a2012dc" providerId="LiveId" clId="{7408CD69-7F2E-448B-B325-9494C1F08EB2}" dt="2025-05-02T17:27:34.826" v="169" actId="20577"/>
          <ac:spMkLst>
            <pc:docMk/>
            <pc:sldMk cId="0" sldId="259"/>
            <ac:spMk id="571" creationId="{00000000-0000-0000-0000-000000000000}"/>
          </ac:spMkLst>
        </pc:spChg>
      </pc:sldChg>
      <pc:sldChg chg="modSp mod modTransition">
        <pc:chgData name="Saqlain Sayed" userId="031cae654a2012dc" providerId="LiveId" clId="{7408CD69-7F2E-448B-B325-9494C1F08EB2}" dt="2025-05-02T17:23:53.535" v="168" actId="20577"/>
        <pc:sldMkLst>
          <pc:docMk/>
          <pc:sldMk cId="0" sldId="264"/>
        </pc:sldMkLst>
        <pc:spChg chg="mod">
          <ac:chgData name="Saqlain Sayed" userId="031cae654a2012dc" providerId="LiveId" clId="{7408CD69-7F2E-448B-B325-9494C1F08EB2}" dt="2025-05-02T17:23:53.535" v="168" actId="20577"/>
          <ac:spMkLst>
            <pc:docMk/>
            <pc:sldMk cId="0" sldId="264"/>
            <ac:spMk id="3" creationId="{3806A8E4-E271-425D-F18A-6A57A0303AA6}"/>
          </ac:spMkLst>
        </pc:spChg>
      </pc:sldChg>
      <pc:sldChg chg="modTransition">
        <pc:chgData name="Saqlain Sayed" userId="031cae654a2012dc" providerId="LiveId" clId="{7408CD69-7F2E-448B-B325-9494C1F08EB2}" dt="2025-05-02T16:23:56.082" v="157"/>
        <pc:sldMkLst>
          <pc:docMk/>
          <pc:sldMk cId="0" sldId="265"/>
        </pc:sldMkLst>
      </pc:sldChg>
      <pc:sldChg chg="modTransition">
        <pc:chgData name="Saqlain Sayed" userId="031cae654a2012dc" providerId="LiveId" clId="{7408CD69-7F2E-448B-B325-9494C1F08EB2}" dt="2025-05-02T16:21:42.453" v="132"/>
        <pc:sldMkLst>
          <pc:docMk/>
          <pc:sldMk cId="356819200" sldId="354"/>
        </pc:sldMkLst>
      </pc:sldChg>
      <pc:sldChg chg="modTransition">
        <pc:chgData name="Saqlain Sayed" userId="031cae654a2012dc" providerId="LiveId" clId="{7408CD69-7F2E-448B-B325-9494C1F08EB2}" dt="2025-05-02T16:19:19.124" v="113"/>
        <pc:sldMkLst>
          <pc:docMk/>
          <pc:sldMk cId="3488198386" sldId="355"/>
        </pc:sldMkLst>
      </pc:sldChg>
      <pc:sldChg chg="modTransition">
        <pc:chgData name="Saqlain Sayed" userId="031cae654a2012dc" providerId="LiveId" clId="{7408CD69-7F2E-448B-B325-9494C1F08EB2}" dt="2025-05-02T16:19:59.156" v="117"/>
        <pc:sldMkLst>
          <pc:docMk/>
          <pc:sldMk cId="2579031549" sldId="356"/>
        </pc:sldMkLst>
      </pc:sldChg>
      <pc:sldChg chg="modTransition">
        <pc:chgData name="Saqlain Sayed" userId="031cae654a2012dc" providerId="LiveId" clId="{7408CD69-7F2E-448B-B325-9494C1F08EB2}" dt="2025-05-02T16:20:18.883" v="122"/>
        <pc:sldMkLst>
          <pc:docMk/>
          <pc:sldMk cId="3597971349" sldId="358"/>
        </pc:sldMkLst>
      </pc:sldChg>
      <pc:sldChg chg="modTransition">
        <pc:chgData name="Saqlain Sayed" userId="031cae654a2012dc" providerId="LiveId" clId="{7408CD69-7F2E-448B-B325-9494C1F08EB2}" dt="2025-05-02T16:20:35.160" v="123"/>
        <pc:sldMkLst>
          <pc:docMk/>
          <pc:sldMk cId="415510251" sldId="359"/>
        </pc:sldMkLst>
      </pc:sldChg>
      <pc:sldChg chg="modTransition">
        <pc:chgData name="Saqlain Sayed" userId="031cae654a2012dc" providerId="LiveId" clId="{7408CD69-7F2E-448B-B325-9494C1F08EB2}" dt="2025-05-02T16:19:30.675" v="114"/>
        <pc:sldMkLst>
          <pc:docMk/>
          <pc:sldMk cId="244802257" sldId="360"/>
        </pc:sldMkLst>
      </pc:sldChg>
      <pc:sldChg chg="modTransition">
        <pc:chgData name="Saqlain Sayed" userId="031cae654a2012dc" providerId="LiveId" clId="{7408CD69-7F2E-448B-B325-9494C1F08EB2}" dt="2025-05-02T16:20:51.003" v="124"/>
        <pc:sldMkLst>
          <pc:docMk/>
          <pc:sldMk cId="3030239653" sldId="361"/>
        </pc:sldMkLst>
      </pc:sldChg>
      <pc:sldChg chg="modTransition">
        <pc:chgData name="Saqlain Sayed" userId="031cae654a2012dc" providerId="LiveId" clId="{7408CD69-7F2E-448B-B325-9494C1F08EB2}" dt="2025-05-02T16:21:04.495" v="125"/>
        <pc:sldMkLst>
          <pc:docMk/>
          <pc:sldMk cId="1087052711" sldId="362"/>
        </pc:sldMkLst>
      </pc:sldChg>
      <pc:sldChg chg="modSp mod modTransition">
        <pc:chgData name="Saqlain Sayed" userId="031cae654a2012dc" providerId="LiveId" clId="{7408CD69-7F2E-448B-B325-9494C1F08EB2}" dt="2025-05-02T17:23:46.669" v="166" actId="20577"/>
        <pc:sldMkLst>
          <pc:docMk/>
          <pc:sldMk cId="3252874809" sldId="363"/>
        </pc:sldMkLst>
        <pc:spChg chg="mod">
          <ac:chgData name="Saqlain Sayed" userId="031cae654a2012dc" providerId="LiveId" clId="{7408CD69-7F2E-448B-B325-9494C1F08EB2}" dt="2025-05-02T17:23:46.669" v="166" actId="20577"/>
          <ac:spMkLst>
            <pc:docMk/>
            <pc:sldMk cId="3252874809" sldId="363"/>
            <ac:spMk id="3" creationId="{F1DAC235-A5B6-9631-A411-F1D9A92AC0DA}"/>
          </ac:spMkLst>
        </pc:spChg>
      </pc:sldChg>
      <pc:sldChg chg="modSp mod modTransition">
        <pc:chgData name="Saqlain Sayed" userId="031cae654a2012dc" providerId="LiveId" clId="{7408CD69-7F2E-448B-B325-9494C1F08EB2}" dt="2025-05-02T17:23:40.997" v="164" actId="20577"/>
        <pc:sldMkLst>
          <pc:docMk/>
          <pc:sldMk cId="386301105" sldId="364"/>
        </pc:sldMkLst>
        <pc:spChg chg="mod">
          <ac:chgData name="Saqlain Sayed" userId="031cae654a2012dc" providerId="LiveId" clId="{7408CD69-7F2E-448B-B325-9494C1F08EB2}" dt="2025-05-02T17:23:40.997" v="164" actId="20577"/>
          <ac:spMkLst>
            <pc:docMk/>
            <pc:sldMk cId="386301105" sldId="364"/>
            <ac:spMk id="3" creationId="{B58FFABD-B513-F70A-1B4C-834937F5F973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b6c1c3b07f_0_6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b6c1c3b07f_0_6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df667804fb_0_15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Google Shape;547;gdf667804fb_0_15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5">
          <a:extLst>
            <a:ext uri="{FF2B5EF4-FFF2-40B4-BE49-F238E27FC236}">
              <a16:creationId xmlns:a16="http://schemas.microsoft.com/office/drawing/2014/main" id="{95A5C998-CFC5-63F2-FDD3-F1BB6CAEC1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df667804fb_0_1567:notes">
            <a:extLst>
              <a:ext uri="{FF2B5EF4-FFF2-40B4-BE49-F238E27FC236}">
                <a16:creationId xmlns:a16="http://schemas.microsoft.com/office/drawing/2014/main" id="{A6333383-3501-7E55-9E5D-F4E556E9834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Google Shape;547;gdf667804fb_0_1567:notes">
            <a:extLst>
              <a:ext uri="{FF2B5EF4-FFF2-40B4-BE49-F238E27FC236}">
                <a16:creationId xmlns:a16="http://schemas.microsoft.com/office/drawing/2014/main" id="{70CB3587-8D1C-B7CF-E5A5-51D30E31910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53598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df283286c5_0_2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1" name="Google Shape;641;gdf283286c5_0_2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9">
          <a:extLst>
            <a:ext uri="{FF2B5EF4-FFF2-40B4-BE49-F238E27FC236}">
              <a16:creationId xmlns:a16="http://schemas.microsoft.com/office/drawing/2014/main" id="{3BAD08FE-4CB7-0E97-C0BD-F422193597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df283286c5_0_288:notes">
            <a:extLst>
              <a:ext uri="{FF2B5EF4-FFF2-40B4-BE49-F238E27FC236}">
                <a16:creationId xmlns:a16="http://schemas.microsoft.com/office/drawing/2014/main" id="{96F92087-B008-1662-F0F5-A8298DD86A6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1" name="Google Shape;641;gdf283286c5_0_288:notes">
            <a:extLst>
              <a:ext uri="{FF2B5EF4-FFF2-40B4-BE49-F238E27FC236}">
                <a16:creationId xmlns:a16="http://schemas.microsoft.com/office/drawing/2014/main" id="{F7BE92FE-566D-B7D1-AAF5-B6E8E52F566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92427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9">
          <a:extLst>
            <a:ext uri="{FF2B5EF4-FFF2-40B4-BE49-F238E27FC236}">
              <a16:creationId xmlns:a16="http://schemas.microsoft.com/office/drawing/2014/main" id="{5C1E6671-EA8A-5174-7456-3CC29C24BC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df283286c5_0_288:notes">
            <a:extLst>
              <a:ext uri="{FF2B5EF4-FFF2-40B4-BE49-F238E27FC236}">
                <a16:creationId xmlns:a16="http://schemas.microsoft.com/office/drawing/2014/main" id="{BB811002-4266-C450-59C5-00B63CB55A3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1" name="Google Shape;641;gdf283286c5_0_288:notes">
            <a:extLst>
              <a:ext uri="{FF2B5EF4-FFF2-40B4-BE49-F238E27FC236}">
                <a16:creationId xmlns:a16="http://schemas.microsoft.com/office/drawing/2014/main" id="{EBB4CAAA-A5F4-4EAF-88A2-428377B51F9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10672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1614b021fbc_2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1" name="Google Shape;651;g1614b021fbc_2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df29b50e5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df29b50e5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5">
          <a:extLst>
            <a:ext uri="{FF2B5EF4-FFF2-40B4-BE49-F238E27FC236}">
              <a16:creationId xmlns:a16="http://schemas.microsoft.com/office/drawing/2014/main" id="{8212BE8A-45A9-CB8B-1F61-E73CA38FC4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df667804fb_0_1567:notes">
            <a:extLst>
              <a:ext uri="{FF2B5EF4-FFF2-40B4-BE49-F238E27FC236}">
                <a16:creationId xmlns:a16="http://schemas.microsoft.com/office/drawing/2014/main" id="{54830ECE-14C7-5C9E-8E1A-8C7ADF8AFD2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Google Shape;547;gdf667804fb_0_1567:notes">
            <a:extLst>
              <a:ext uri="{FF2B5EF4-FFF2-40B4-BE49-F238E27FC236}">
                <a16:creationId xmlns:a16="http://schemas.microsoft.com/office/drawing/2014/main" id="{F5A48256-4035-FB3B-EF53-9F73ABC64C3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53978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5">
          <a:extLst>
            <a:ext uri="{FF2B5EF4-FFF2-40B4-BE49-F238E27FC236}">
              <a16:creationId xmlns:a16="http://schemas.microsoft.com/office/drawing/2014/main" id="{87BA36B8-9513-3479-40FF-6B53350316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df667804fb_0_1567:notes">
            <a:extLst>
              <a:ext uri="{FF2B5EF4-FFF2-40B4-BE49-F238E27FC236}">
                <a16:creationId xmlns:a16="http://schemas.microsoft.com/office/drawing/2014/main" id="{8189CDD8-2082-2FAB-3F52-E2910B599D6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Google Shape;547;gdf667804fb_0_1567:notes">
            <a:extLst>
              <a:ext uri="{FF2B5EF4-FFF2-40B4-BE49-F238E27FC236}">
                <a16:creationId xmlns:a16="http://schemas.microsoft.com/office/drawing/2014/main" id="{A29F95AB-79D7-C054-6FCF-DA50C3987A3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47307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5">
          <a:extLst>
            <a:ext uri="{FF2B5EF4-FFF2-40B4-BE49-F238E27FC236}">
              <a16:creationId xmlns:a16="http://schemas.microsoft.com/office/drawing/2014/main" id="{14C598B2-4C54-B41B-0EA4-C1BD716282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df667804fb_0_1567:notes">
            <a:extLst>
              <a:ext uri="{FF2B5EF4-FFF2-40B4-BE49-F238E27FC236}">
                <a16:creationId xmlns:a16="http://schemas.microsoft.com/office/drawing/2014/main" id="{9DDA5E35-623E-75FC-B442-BCBA855FC10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Google Shape;547;gdf667804fb_0_1567:notes">
            <a:extLst>
              <a:ext uri="{FF2B5EF4-FFF2-40B4-BE49-F238E27FC236}">
                <a16:creationId xmlns:a16="http://schemas.microsoft.com/office/drawing/2014/main" id="{72B93EE7-8736-6E56-3381-884D92A591C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227165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5">
          <a:extLst>
            <a:ext uri="{FF2B5EF4-FFF2-40B4-BE49-F238E27FC236}">
              <a16:creationId xmlns:a16="http://schemas.microsoft.com/office/drawing/2014/main" id="{AF221F3F-E232-F4EF-9F73-4537530C25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df667804fb_0_1567:notes">
            <a:extLst>
              <a:ext uri="{FF2B5EF4-FFF2-40B4-BE49-F238E27FC236}">
                <a16:creationId xmlns:a16="http://schemas.microsoft.com/office/drawing/2014/main" id="{AC2DD0F7-E485-9261-2641-A29E555B919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Google Shape;547;gdf667804fb_0_1567:notes">
            <a:extLst>
              <a:ext uri="{FF2B5EF4-FFF2-40B4-BE49-F238E27FC236}">
                <a16:creationId xmlns:a16="http://schemas.microsoft.com/office/drawing/2014/main" id="{2F7BD8BD-BDB1-C979-D4CE-49A842432D4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648183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5">
          <a:extLst>
            <a:ext uri="{FF2B5EF4-FFF2-40B4-BE49-F238E27FC236}">
              <a16:creationId xmlns:a16="http://schemas.microsoft.com/office/drawing/2014/main" id="{688A351C-82F1-8E60-6B68-6695813372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df667804fb_0_1567:notes">
            <a:extLst>
              <a:ext uri="{FF2B5EF4-FFF2-40B4-BE49-F238E27FC236}">
                <a16:creationId xmlns:a16="http://schemas.microsoft.com/office/drawing/2014/main" id="{DC8EF1B7-4410-F22E-9E71-3B591491BFA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Google Shape;547;gdf667804fb_0_1567:notes">
            <a:extLst>
              <a:ext uri="{FF2B5EF4-FFF2-40B4-BE49-F238E27FC236}">
                <a16:creationId xmlns:a16="http://schemas.microsoft.com/office/drawing/2014/main" id="{A9BF321B-D78D-8A33-B15B-7E87E8F0916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87205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5">
          <a:extLst>
            <a:ext uri="{FF2B5EF4-FFF2-40B4-BE49-F238E27FC236}">
              <a16:creationId xmlns:a16="http://schemas.microsoft.com/office/drawing/2014/main" id="{AE840300-9838-D3E5-C54D-6FB819861E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df667804fb_0_1567:notes">
            <a:extLst>
              <a:ext uri="{FF2B5EF4-FFF2-40B4-BE49-F238E27FC236}">
                <a16:creationId xmlns:a16="http://schemas.microsoft.com/office/drawing/2014/main" id="{893E6A07-E106-4096-BB83-DE263239927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Google Shape;547;gdf667804fb_0_1567:notes">
            <a:extLst>
              <a:ext uri="{FF2B5EF4-FFF2-40B4-BE49-F238E27FC236}">
                <a16:creationId xmlns:a16="http://schemas.microsoft.com/office/drawing/2014/main" id="{40DA22A8-41BE-4D2A-2C3C-0DE178E4D58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37016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5">
          <a:extLst>
            <a:ext uri="{FF2B5EF4-FFF2-40B4-BE49-F238E27FC236}">
              <a16:creationId xmlns:a16="http://schemas.microsoft.com/office/drawing/2014/main" id="{039C26D3-8F26-6F90-0EA1-D9B0888266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df667804fb_0_1567:notes">
            <a:extLst>
              <a:ext uri="{FF2B5EF4-FFF2-40B4-BE49-F238E27FC236}">
                <a16:creationId xmlns:a16="http://schemas.microsoft.com/office/drawing/2014/main" id="{7FE6046E-7415-7A87-9FAB-1AE0FDA78E5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Google Shape;547;gdf667804fb_0_1567:notes">
            <a:extLst>
              <a:ext uri="{FF2B5EF4-FFF2-40B4-BE49-F238E27FC236}">
                <a16:creationId xmlns:a16="http://schemas.microsoft.com/office/drawing/2014/main" id="{6DD65EAC-5364-03AD-D9F6-B785917D012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749522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 amt="57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" name="Google Shape;10;p2"/>
          <p:cNvGrpSpPr/>
          <p:nvPr/>
        </p:nvGrpSpPr>
        <p:grpSpPr>
          <a:xfrm>
            <a:off x="0" y="-11"/>
            <a:ext cx="9144003" cy="5143511"/>
            <a:chOff x="0" y="-11"/>
            <a:chExt cx="9144003" cy="5143511"/>
          </a:xfrm>
        </p:grpSpPr>
        <p:pic>
          <p:nvPicPr>
            <p:cNvPr id="11" name="Google Shape;11;p2"/>
            <p:cNvPicPr preferRelativeResize="0"/>
            <p:nvPr/>
          </p:nvPicPr>
          <p:blipFill>
            <a:blip r:embed="rId3">
              <a:alphaModFix amt="40000"/>
            </a:blip>
            <a:stretch>
              <a:fillRect/>
            </a:stretch>
          </p:blipFill>
          <p:spPr>
            <a:xfrm>
              <a:off x="0" y="-11"/>
              <a:ext cx="9144003" cy="23976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" name="Google Shape;12;p2"/>
            <p:cNvPicPr preferRelativeResize="0"/>
            <p:nvPr/>
          </p:nvPicPr>
          <p:blipFill>
            <a:blip r:embed="rId4">
              <a:alphaModFix amt="48000"/>
            </a:blip>
            <a:stretch>
              <a:fillRect/>
            </a:stretch>
          </p:blipFill>
          <p:spPr>
            <a:xfrm>
              <a:off x="8" y="0"/>
              <a:ext cx="7717135" cy="514350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1669825" y="1238850"/>
            <a:ext cx="5804400" cy="188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2392500" y="3504354"/>
            <a:ext cx="4359000" cy="40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7">
    <p:bg>
      <p:bgPr>
        <a:solidFill>
          <a:schemeClr val="lt2"/>
        </a:solidFill>
        <a:effectLst/>
      </p:bgPr>
    </p:bg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5" name="Google Shape;515;p62"/>
          <p:cNvPicPr preferRelativeResize="0"/>
          <p:nvPr/>
        </p:nvPicPr>
        <p:blipFill>
          <a:blip r:embed="rId2">
            <a:alphaModFix amt="57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16" name="Google Shape;516;p62"/>
          <p:cNvGrpSpPr/>
          <p:nvPr/>
        </p:nvGrpSpPr>
        <p:grpSpPr>
          <a:xfrm>
            <a:off x="-1078051" y="-828301"/>
            <a:ext cx="10800649" cy="6495486"/>
            <a:chOff x="-1078051" y="-828301"/>
            <a:chExt cx="10800649" cy="6495486"/>
          </a:xfrm>
        </p:grpSpPr>
        <p:pic>
          <p:nvPicPr>
            <p:cNvPr id="517" name="Google Shape;517;p62"/>
            <p:cNvPicPr preferRelativeResize="0"/>
            <p:nvPr/>
          </p:nvPicPr>
          <p:blipFill>
            <a:blip r:embed="rId3">
              <a:alphaModFix amt="35000"/>
            </a:blip>
            <a:stretch>
              <a:fillRect/>
            </a:stretch>
          </p:blipFill>
          <p:spPr>
            <a:xfrm rot="4499998">
              <a:off x="517536" y="-1566832"/>
              <a:ext cx="2446178" cy="51807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8" name="Google Shape;518;p62"/>
            <p:cNvPicPr preferRelativeResize="0"/>
            <p:nvPr/>
          </p:nvPicPr>
          <p:blipFill>
            <a:blip r:embed="rId4">
              <a:alphaModFix amt="38000"/>
            </a:blip>
            <a:stretch>
              <a:fillRect/>
            </a:stretch>
          </p:blipFill>
          <p:spPr>
            <a:xfrm rot="4932521">
              <a:off x="7662897" y="3595450"/>
              <a:ext cx="1859885" cy="202608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oogle Shape;37;p6"/>
          <p:cNvPicPr preferRelativeResize="0"/>
          <p:nvPr/>
        </p:nvPicPr>
        <p:blipFill>
          <a:blip r:embed="rId2">
            <a:alphaModFix amt="57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6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12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39" name="Google Shape;39;p6"/>
          <p:cNvGrpSpPr/>
          <p:nvPr/>
        </p:nvGrpSpPr>
        <p:grpSpPr>
          <a:xfrm>
            <a:off x="50600" y="-1177774"/>
            <a:ext cx="9637306" cy="2466454"/>
            <a:chOff x="50600" y="-1177774"/>
            <a:chExt cx="9637306" cy="2466454"/>
          </a:xfrm>
        </p:grpSpPr>
        <p:pic>
          <p:nvPicPr>
            <p:cNvPr id="40" name="Google Shape;40;p6"/>
            <p:cNvPicPr preferRelativeResize="0"/>
            <p:nvPr/>
          </p:nvPicPr>
          <p:blipFill>
            <a:blip r:embed="rId3">
              <a:alphaModFix amt="29000"/>
            </a:blip>
            <a:stretch>
              <a:fillRect/>
            </a:stretch>
          </p:blipFill>
          <p:spPr>
            <a:xfrm>
              <a:off x="50600" y="-1177774"/>
              <a:ext cx="2253752" cy="2225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" name="Google Shape;41;p6"/>
            <p:cNvPicPr preferRelativeResize="0"/>
            <p:nvPr/>
          </p:nvPicPr>
          <p:blipFill>
            <a:blip r:embed="rId4">
              <a:alphaModFix amt="26000"/>
            </a:blip>
            <a:stretch>
              <a:fillRect/>
            </a:stretch>
          </p:blipFill>
          <p:spPr>
            <a:xfrm rot="4408896">
              <a:off x="7465724" y="-1122075"/>
              <a:ext cx="1486300" cy="264462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3;p7"/>
          <p:cNvPicPr preferRelativeResize="0"/>
          <p:nvPr/>
        </p:nvPicPr>
        <p:blipFill>
          <a:blip r:embed="rId2">
            <a:alphaModFix amt="57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44;p7"/>
          <p:cNvPicPr preferRelativeResize="0"/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 rot="10800000" flipH="1">
            <a:off x="0" y="2745889"/>
            <a:ext cx="9144003" cy="2397622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7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body" idx="1"/>
          </p:nvPr>
        </p:nvSpPr>
        <p:spPr>
          <a:xfrm>
            <a:off x="720000" y="1554150"/>
            <a:ext cx="4401600" cy="305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200"/>
              <a:buFont typeface="Anaheim"/>
              <a:buChar char="●"/>
              <a:defRPr sz="1400">
                <a:solidFill>
                  <a:srgbClr val="434343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9"/>
          <p:cNvPicPr preferRelativeResize="0"/>
          <p:nvPr/>
        </p:nvPicPr>
        <p:blipFill>
          <a:blip r:embed="rId2">
            <a:alphaModFix amt="57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9"/>
          <p:cNvPicPr preferRelativeResize="0"/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>
            <a:off x="0" y="-947289"/>
            <a:ext cx="9144003" cy="6098978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9"/>
          <p:cNvSpPr txBox="1">
            <a:spLocks noGrp="1"/>
          </p:cNvSpPr>
          <p:nvPr>
            <p:ph type="title"/>
          </p:nvPr>
        </p:nvSpPr>
        <p:spPr>
          <a:xfrm flipH="1">
            <a:off x="5176550" y="1294100"/>
            <a:ext cx="3252300" cy="121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subTitle" idx="1"/>
          </p:nvPr>
        </p:nvSpPr>
        <p:spPr>
          <a:xfrm flipH="1">
            <a:off x="5176550" y="2664600"/>
            <a:ext cx="3252300" cy="118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SECTION_TITLE_AND_DESCRIPTION_1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16"/>
          <p:cNvPicPr preferRelativeResize="0"/>
          <p:nvPr/>
        </p:nvPicPr>
        <p:blipFill>
          <a:blip r:embed="rId2">
            <a:alphaModFix amt="57000"/>
          </a:blip>
          <a:stretch>
            <a:fillRect/>
          </a:stretch>
        </p:blipFill>
        <p:spPr>
          <a:xfrm rot="10800000">
            <a:off x="2" y="-93910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6"/>
          <p:cNvPicPr preferRelativeResize="0"/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 rot="10800000">
            <a:off x="0" y="-947289"/>
            <a:ext cx="9144003" cy="6098978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6"/>
          <p:cNvSpPr txBox="1">
            <a:spLocks noGrp="1"/>
          </p:cNvSpPr>
          <p:nvPr>
            <p:ph type="title"/>
          </p:nvPr>
        </p:nvSpPr>
        <p:spPr>
          <a:xfrm flipH="1">
            <a:off x="2132450" y="1482875"/>
            <a:ext cx="4978500" cy="68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0" name="Google Shape;130;p16"/>
          <p:cNvSpPr txBox="1">
            <a:spLocks noGrp="1"/>
          </p:cNvSpPr>
          <p:nvPr>
            <p:ph type="subTitle" idx="1"/>
          </p:nvPr>
        </p:nvSpPr>
        <p:spPr>
          <a:xfrm flipH="1">
            <a:off x="2132450" y="2389840"/>
            <a:ext cx="4978500" cy="127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5" name="Google Shape;505;p59"/>
          <p:cNvPicPr preferRelativeResize="0"/>
          <p:nvPr/>
        </p:nvPicPr>
        <p:blipFill>
          <a:blip r:embed="rId2">
            <a:alphaModFix amt="57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6"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7" name="Google Shape;507;p60"/>
          <p:cNvPicPr preferRelativeResize="0"/>
          <p:nvPr/>
        </p:nvPicPr>
        <p:blipFill>
          <a:blip r:embed="rId2">
            <a:alphaModFix amt="57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8" name="Google Shape;508;p60"/>
          <p:cNvGrpSpPr/>
          <p:nvPr/>
        </p:nvGrpSpPr>
        <p:grpSpPr>
          <a:xfrm rot="10800000" flipH="1">
            <a:off x="-1846500" y="-1386399"/>
            <a:ext cx="11304528" cy="8107960"/>
            <a:chOff x="-1846500" y="-1386399"/>
            <a:chExt cx="11304528" cy="8107960"/>
          </a:xfrm>
        </p:grpSpPr>
        <p:pic>
          <p:nvPicPr>
            <p:cNvPr id="509" name="Google Shape;509;p60"/>
            <p:cNvPicPr preferRelativeResize="0"/>
            <p:nvPr/>
          </p:nvPicPr>
          <p:blipFill>
            <a:blip r:embed="rId3">
              <a:alphaModFix amt="35000"/>
            </a:blip>
            <a:stretch>
              <a:fillRect/>
            </a:stretch>
          </p:blipFill>
          <p:spPr>
            <a:xfrm>
              <a:off x="6686275" y="-1386399"/>
              <a:ext cx="2771753" cy="27365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0" name="Google Shape;510;p60"/>
            <p:cNvPicPr preferRelativeResize="0"/>
            <p:nvPr/>
          </p:nvPicPr>
          <p:blipFill>
            <a:blip r:embed="rId4">
              <a:alphaModFix amt="38000"/>
            </a:blip>
            <a:stretch>
              <a:fillRect/>
            </a:stretch>
          </p:blipFill>
          <p:spPr>
            <a:xfrm rot="5203858">
              <a:off x="-1631029" y="3518279"/>
              <a:ext cx="2980001" cy="324629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6_1">
    <p:bg>
      <p:bgPr>
        <a:solidFill>
          <a:schemeClr val="accent1"/>
        </a:solidFill>
        <a:effectLst/>
      </p:bgPr>
    </p:bg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" name="Google Shape;512;p61"/>
          <p:cNvPicPr preferRelativeResize="0"/>
          <p:nvPr/>
        </p:nvPicPr>
        <p:blipFill>
          <a:blip r:embed="rId2">
            <a:alphaModFix amt="57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3" name="Google Shape;513;p61"/>
          <p:cNvPicPr preferRelativeResize="0"/>
          <p:nvPr/>
        </p:nvPicPr>
        <p:blipFill>
          <a:blip r:embed="rId3">
            <a:alphaModFix amt="16000"/>
          </a:blip>
          <a:stretch>
            <a:fillRect/>
          </a:stretch>
        </p:blipFill>
        <p:spPr>
          <a:xfrm rot="10800000" flipH="1">
            <a:off x="0" y="2027045"/>
            <a:ext cx="9144003" cy="31164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050" y="535000"/>
            <a:ext cx="7713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Josefin Sans"/>
              <a:buNone/>
              <a:defRPr sz="25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100" y="1152475"/>
            <a:ext cx="7713900" cy="34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icksand"/>
              <a:buChar char="●"/>
              <a:defRPr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icksand"/>
              <a:buChar char="○"/>
              <a:defRPr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icksand"/>
              <a:buChar char="■"/>
              <a:defRPr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icksand"/>
              <a:buChar char="●"/>
              <a:defRPr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icksand"/>
              <a:buChar char="○"/>
              <a:defRPr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icksand"/>
              <a:buChar char="■"/>
              <a:defRPr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icksand"/>
              <a:buChar char="●"/>
              <a:defRPr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icksand"/>
              <a:buChar char="○"/>
              <a:defRPr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icksand"/>
              <a:buChar char="■"/>
              <a:defRPr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3" r:id="rId3"/>
    <p:sldLayoutId id="2147483655" r:id="rId4"/>
    <p:sldLayoutId id="2147483658" r:id="rId5"/>
    <p:sldLayoutId id="2147483662" r:id="rId6"/>
    <p:sldLayoutId id="2147483705" r:id="rId7"/>
    <p:sldLayoutId id="2147483706" r:id="rId8"/>
    <p:sldLayoutId id="2147483707" r:id="rId9"/>
    <p:sldLayoutId id="2147483708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49">
          <p15:clr>
            <a:srgbClr val="EA4335"/>
          </p15:clr>
        </p15:guide>
        <p15:guide id="2" pos="5311">
          <p15:clr>
            <a:srgbClr val="EA4335"/>
          </p15:clr>
        </p15:guide>
        <p15:guide id="3" orient="horz" pos="340">
          <p15:clr>
            <a:srgbClr val="EA4335"/>
          </p15:clr>
        </p15:guide>
        <p15:guide id="4" orient="horz" pos="2903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68"/>
          <p:cNvSpPr txBox="1">
            <a:spLocks noGrp="1"/>
          </p:cNvSpPr>
          <p:nvPr>
            <p:ph type="ctrTitle"/>
          </p:nvPr>
        </p:nvSpPr>
        <p:spPr>
          <a:xfrm>
            <a:off x="575442" y="1229646"/>
            <a:ext cx="8434386" cy="1881900"/>
          </a:xfrm>
          <a:prstGeom prst="rect">
            <a:avLst/>
          </a:prstGeom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5400" b="1" dirty="0">
                <a:latin typeface="Castellar" panose="020A0402060406010301" pitchFamily="18" charset="0"/>
              </a:rPr>
              <a:t>Olist Store Analysis Report</a:t>
            </a:r>
            <a:endParaRPr lang="en-IN" sz="4100" b="1" dirty="0">
              <a:latin typeface="Castellar" panose="020A0402060406010301" pitchFamily="18" charset="0"/>
            </a:endParaRPr>
          </a:p>
        </p:txBody>
      </p:sp>
      <p:sp>
        <p:nvSpPr>
          <p:cNvPr id="534" name="Google Shape;534;p68"/>
          <p:cNvSpPr txBox="1">
            <a:spLocks noGrp="1"/>
          </p:cNvSpPr>
          <p:nvPr>
            <p:ph type="subTitle" idx="1"/>
          </p:nvPr>
        </p:nvSpPr>
        <p:spPr>
          <a:xfrm>
            <a:off x="2392500" y="3504354"/>
            <a:ext cx="4359000" cy="40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Biggest Departmental Store </a:t>
            </a:r>
            <a:endParaRPr dirty="0"/>
          </a:p>
        </p:txBody>
      </p:sp>
      <p:cxnSp>
        <p:nvCxnSpPr>
          <p:cNvPr id="535" name="Google Shape;535;p68"/>
          <p:cNvCxnSpPr/>
          <p:nvPr/>
        </p:nvCxnSpPr>
        <p:spPr>
          <a:xfrm>
            <a:off x="2532900" y="3405948"/>
            <a:ext cx="40782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5C2ED7C-3D12-1894-9AE9-14E2D9A36E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200" y="42155"/>
            <a:ext cx="7713600" cy="572700"/>
          </a:xfrm>
        </p:spPr>
        <p:txBody>
          <a:bodyPr/>
          <a:lstStyle/>
          <a:p>
            <a:pPr algn="ctr"/>
            <a:r>
              <a:rPr lang="en-US" sz="3200" dirty="0">
                <a:solidFill>
                  <a:schemeClr val="bg1">
                    <a:lumMod val="25000"/>
                  </a:schemeClr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Imprint MT Shadow" panose="04020605060303030202" pitchFamily="82" charset="0"/>
              </a:rPr>
              <a:t>SQL Query – Olist Store</a:t>
            </a:r>
            <a:endParaRPr lang="en-IN" sz="3200" dirty="0">
              <a:solidFill>
                <a:schemeClr val="bg1">
                  <a:lumMod val="25000"/>
                </a:schemeClr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  <a:latin typeface="Imprint MT Shadow" panose="04020605060303030202" pitchFamily="82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2C3BAAF-9EE1-8CD1-8F74-FFEE636706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331" y="567609"/>
            <a:ext cx="4560262" cy="4489180"/>
          </a:xfrm>
          <a:prstGeom prst="rect">
            <a:avLst/>
          </a:prstGeom>
          <a:effectLst>
            <a:glow rad="101600">
              <a:schemeClr val="accent1">
                <a:satMod val="175000"/>
                <a:alpha val="40000"/>
              </a:schemeClr>
            </a:glow>
            <a:softEdge rad="31750"/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69BC426-DE3E-A162-9C79-1820498593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3254" y="561365"/>
            <a:ext cx="4264415" cy="4490282"/>
          </a:xfrm>
          <a:prstGeom prst="rect">
            <a:avLst/>
          </a:prstGeom>
          <a:effectLst>
            <a:glow rad="101600">
              <a:schemeClr val="accent1">
                <a:satMod val="175000"/>
                <a:alpha val="40000"/>
              </a:schemeClr>
            </a:glow>
            <a:softEdge rad="31750"/>
          </a:effectLst>
        </p:spPr>
      </p:pic>
      <p:grpSp>
        <p:nvGrpSpPr>
          <p:cNvPr id="20" name="Google Shape;9189;p154">
            <a:extLst>
              <a:ext uri="{FF2B5EF4-FFF2-40B4-BE49-F238E27FC236}">
                <a16:creationId xmlns:a16="http://schemas.microsoft.com/office/drawing/2014/main" id="{C647B036-DDA3-3C9A-C6B8-C785E9B5066F}"/>
              </a:ext>
            </a:extLst>
          </p:cNvPr>
          <p:cNvGrpSpPr/>
          <p:nvPr/>
        </p:nvGrpSpPr>
        <p:grpSpPr>
          <a:xfrm>
            <a:off x="544982" y="33986"/>
            <a:ext cx="1561911" cy="441718"/>
            <a:chOff x="3530532" y="1496185"/>
            <a:chExt cx="1561911" cy="70858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21" name="Google Shape;9190;p154">
              <a:extLst>
                <a:ext uri="{FF2B5EF4-FFF2-40B4-BE49-F238E27FC236}">
                  <a16:creationId xmlns:a16="http://schemas.microsoft.com/office/drawing/2014/main" id="{38D7B400-4C8A-8F14-BA22-757F4A96203C}"/>
                </a:ext>
              </a:extLst>
            </p:cNvPr>
            <p:cNvGrpSpPr/>
            <p:nvPr/>
          </p:nvGrpSpPr>
          <p:grpSpPr>
            <a:xfrm>
              <a:off x="3720318" y="1857562"/>
              <a:ext cx="1372125" cy="54"/>
              <a:chOff x="3720318" y="1857562"/>
              <a:chExt cx="1372125" cy="54"/>
            </a:xfrm>
          </p:grpSpPr>
          <p:cxnSp>
            <p:nvCxnSpPr>
              <p:cNvPr id="38" name="Google Shape;9191;p154">
                <a:extLst>
                  <a:ext uri="{FF2B5EF4-FFF2-40B4-BE49-F238E27FC236}">
                    <a16:creationId xmlns:a16="http://schemas.microsoft.com/office/drawing/2014/main" id="{A9F53A6D-E8EA-3CC0-8390-04CDCC005A9E}"/>
                  </a:ext>
                </a:extLst>
              </p:cNvPr>
              <p:cNvCxnSpPr>
                <a:endCxn id="28" idx="2"/>
              </p:cNvCxnSpPr>
              <p:nvPr/>
            </p:nvCxnSpPr>
            <p:spPr>
              <a:xfrm>
                <a:off x="4440243" y="1857616"/>
                <a:ext cx="173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bg1">
                    <a:lumMod val="2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9" name="Google Shape;9193;p154">
                <a:extLst>
                  <a:ext uri="{FF2B5EF4-FFF2-40B4-BE49-F238E27FC236}">
                    <a16:creationId xmlns:a16="http://schemas.microsoft.com/office/drawing/2014/main" id="{D1AF8858-5282-58C3-C610-3EA2329EE113}"/>
                  </a:ext>
                </a:extLst>
              </p:cNvPr>
              <p:cNvCxnSpPr/>
              <p:nvPr/>
            </p:nvCxnSpPr>
            <p:spPr>
              <a:xfrm>
                <a:off x="4074943" y="1857562"/>
                <a:ext cx="173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bg1">
                    <a:lumMod val="2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0" name="Google Shape;9194;p154">
                <a:extLst>
                  <a:ext uri="{FF2B5EF4-FFF2-40B4-BE49-F238E27FC236}">
                    <a16:creationId xmlns:a16="http://schemas.microsoft.com/office/drawing/2014/main" id="{CB3E9234-55D7-6BAA-C1CA-2199EBA7CE08}"/>
                  </a:ext>
                </a:extLst>
              </p:cNvPr>
              <p:cNvCxnSpPr/>
              <p:nvPr/>
            </p:nvCxnSpPr>
            <p:spPr>
              <a:xfrm>
                <a:off x="3720318" y="1857562"/>
                <a:ext cx="173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bg1">
                    <a:lumMod val="2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1" name="Google Shape;9195;p154">
                <a:extLst>
                  <a:ext uri="{FF2B5EF4-FFF2-40B4-BE49-F238E27FC236}">
                    <a16:creationId xmlns:a16="http://schemas.microsoft.com/office/drawing/2014/main" id="{62B1ED5D-6B04-2087-2C83-01A687D5574F}"/>
                  </a:ext>
                </a:extLst>
              </p:cNvPr>
              <p:cNvCxnSpPr>
                <a:stCxn id="28" idx="6"/>
              </p:cNvCxnSpPr>
              <p:nvPr/>
            </p:nvCxnSpPr>
            <p:spPr>
              <a:xfrm>
                <a:off x="4801443" y="1857616"/>
                <a:ext cx="291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bg1">
                    <a:lumMod val="25000"/>
                  </a:schemeClr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</p:grpSp>
        <p:grpSp>
          <p:nvGrpSpPr>
            <p:cNvPr id="22" name="Google Shape;9196;p154">
              <a:extLst>
                <a:ext uri="{FF2B5EF4-FFF2-40B4-BE49-F238E27FC236}">
                  <a16:creationId xmlns:a16="http://schemas.microsoft.com/office/drawing/2014/main" id="{DCEFC8C9-A395-0DE9-98FA-7414B787E593}"/>
                </a:ext>
              </a:extLst>
            </p:cNvPr>
            <p:cNvGrpSpPr/>
            <p:nvPr/>
          </p:nvGrpSpPr>
          <p:grpSpPr>
            <a:xfrm>
              <a:off x="3567462" y="1496185"/>
              <a:ext cx="286500" cy="272914"/>
              <a:chOff x="3567462" y="1496185"/>
              <a:chExt cx="286500" cy="272914"/>
            </a:xfrm>
          </p:grpSpPr>
          <p:cxnSp>
            <p:nvCxnSpPr>
              <p:cNvPr id="36" name="Google Shape;9197;p154">
                <a:extLst>
                  <a:ext uri="{FF2B5EF4-FFF2-40B4-BE49-F238E27FC236}">
                    <a16:creationId xmlns:a16="http://schemas.microsoft.com/office/drawing/2014/main" id="{801CD9F2-99C5-EDB1-80A8-4AD4D355B7CA}"/>
                  </a:ext>
                </a:extLst>
              </p:cNvPr>
              <p:cNvCxnSpPr/>
              <p:nvPr/>
            </p:nvCxnSpPr>
            <p:spPr>
              <a:xfrm rot="10800000">
                <a:off x="3626625" y="1596000"/>
                <a:ext cx="0" cy="173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bg1">
                    <a:lumMod val="2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37" name="Google Shape;9198;p154">
                <a:extLst>
                  <a:ext uri="{FF2B5EF4-FFF2-40B4-BE49-F238E27FC236}">
                    <a16:creationId xmlns:a16="http://schemas.microsoft.com/office/drawing/2014/main" id="{BF265131-F4C4-664B-F1DA-DAC03547E99A}"/>
                  </a:ext>
                </a:extLst>
              </p:cNvPr>
              <p:cNvSpPr/>
              <p:nvPr/>
            </p:nvSpPr>
            <p:spPr>
              <a:xfrm>
                <a:off x="3567462" y="1496185"/>
                <a:ext cx="286500" cy="99900"/>
              </a:xfrm>
              <a:prstGeom prst="rect">
                <a:avLst/>
              </a:prstGeom>
              <a:noFill/>
              <a:ln w="9525" cap="flat" cmpd="sng">
                <a:solidFill>
                  <a:schemeClr val="bg1">
                    <a:lumMod val="2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3" name="Google Shape;9199;p154">
              <a:extLst>
                <a:ext uri="{FF2B5EF4-FFF2-40B4-BE49-F238E27FC236}">
                  <a16:creationId xmlns:a16="http://schemas.microsoft.com/office/drawing/2014/main" id="{66E25784-9A70-4FB6-6670-3094EE1F140F}"/>
                </a:ext>
              </a:extLst>
            </p:cNvPr>
            <p:cNvSpPr/>
            <p:nvPr/>
          </p:nvSpPr>
          <p:spPr>
            <a:xfrm>
              <a:off x="3530532" y="1771972"/>
              <a:ext cx="187800" cy="187800"/>
            </a:xfrm>
            <a:prstGeom prst="ellipse">
              <a:avLst/>
            </a:prstGeom>
            <a:noFill/>
            <a:ln w="9525" cap="flat" cmpd="sng">
              <a:solidFill>
                <a:schemeClr val="bg1">
                  <a:lumMod val="2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9200;p154">
              <a:extLst>
                <a:ext uri="{FF2B5EF4-FFF2-40B4-BE49-F238E27FC236}">
                  <a16:creationId xmlns:a16="http://schemas.microsoft.com/office/drawing/2014/main" id="{B5070044-8BCA-7460-FFFB-A84B67C510B6}"/>
                </a:ext>
              </a:extLst>
            </p:cNvPr>
            <p:cNvSpPr/>
            <p:nvPr/>
          </p:nvSpPr>
          <p:spPr>
            <a:xfrm>
              <a:off x="3891569" y="1779209"/>
              <a:ext cx="187800" cy="187800"/>
            </a:xfrm>
            <a:prstGeom prst="ellipse">
              <a:avLst/>
            </a:prstGeom>
            <a:noFill/>
            <a:ln w="9525" cap="flat" cmpd="sng">
              <a:solidFill>
                <a:schemeClr val="bg1">
                  <a:lumMod val="2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" name="Google Shape;9201;p154">
              <a:extLst>
                <a:ext uri="{FF2B5EF4-FFF2-40B4-BE49-F238E27FC236}">
                  <a16:creationId xmlns:a16="http://schemas.microsoft.com/office/drawing/2014/main" id="{731966E7-4EDC-8CAD-C7DD-E3599EA68E01}"/>
                </a:ext>
              </a:extLst>
            </p:cNvPr>
            <p:cNvGrpSpPr/>
            <p:nvPr/>
          </p:nvGrpSpPr>
          <p:grpSpPr>
            <a:xfrm>
              <a:off x="3929014" y="1960574"/>
              <a:ext cx="286500" cy="242342"/>
              <a:chOff x="3929014" y="1960574"/>
              <a:chExt cx="286500" cy="242342"/>
            </a:xfrm>
          </p:grpSpPr>
          <p:cxnSp>
            <p:nvCxnSpPr>
              <p:cNvPr id="34" name="Google Shape;9202;p154">
                <a:extLst>
                  <a:ext uri="{FF2B5EF4-FFF2-40B4-BE49-F238E27FC236}">
                    <a16:creationId xmlns:a16="http://schemas.microsoft.com/office/drawing/2014/main" id="{ED558531-D360-674D-5EC0-D6BFFE2ABE6B}"/>
                  </a:ext>
                </a:extLst>
              </p:cNvPr>
              <p:cNvCxnSpPr/>
              <p:nvPr/>
            </p:nvCxnSpPr>
            <p:spPr>
              <a:xfrm rot="10800000">
                <a:off x="3988400" y="1960574"/>
                <a:ext cx="0" cy="144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bg1">
                    <a:lumMod val="2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35" name="Google Shape;9203;p154">
                <a:extLst>
                  <a:ext uri="{FF2B5EF4-FFF2-40B4-BE49-F238E27FC236}">
                    <a16:creationId xmlns:a16="http://schemas.microsoft.com/office/drawing/2014/main" id="{BD587468-F3CD-B7C8-11FE-04F62487DED2}"/>
                  </a:ext>
                </a:extLst>
              </p:cNvPr>
              <p:cNvSpPr/>
              <p:nvPr/>
            </p:nvSpPr>
            <p:spPr>
              <a:xfrm>
                <a:off x="3929014" y="2103016"/>
                <a:ext cx="286500" cy="99900"/>
              </a:xfrm>
              <a:prstGeom prst="rect">
                <a:avLst/>
              </a:prstGeom>
              <a:noFill/>
              <a:ln w="9525" cap="flat" cmpd="sng">
                <a:solidFill>
                  <a:schemeClr val="bg1">
                    <a:lumMod val="2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" name="Google Shape;9204;p154">
              <a:extLst>
                <a:ext uri="{FF2B5EF4-FFF2-40B4-BE49-F238E27FC236}">
                  <a16:creationId xmlns:a16="http://schemas.microsoft.com/office/drawing/2014/main" id="{D70D3FCF-976D-63D2-36E3-D05BDDFB925C}"/>
                </a:ext>
              </a:extLst>
            </p:cNvPr>
            <p:cNvGrpSpPr/>
            <p:nvPr/>
          </p:nvGrpSpPr>
          <p:grpSpPr>
            <a:xfrm>
              <a:off x="4290828" y="1496185"/>
              <a:ext cx="286500" cy="272914"/>
              <a:chOff x="4290828" y="1496185"/>
              <a:chExt cx="286500" cy="272914"/>
            </a:xfrm>
          </p:grpSpPr>
          <p:cxnSp>
            <p:nvCxnSpPr>
              <p:cNvPr id="32" name="Google Shape;9205;p154">
                <a:extLst>
                  <a:ext uri="{FF2B5EF4-FFF2-40B4-BE49-F238E27FC236}">
                    <a16:creationId xmlns:a16="http://schemas.microsoft.com/office/drawing/2014/main" id="{C469345D-98A2-2C88-A922-7181F1F08BFE}"/>
                  </a:ext>
                </a:extLst>
              </p:cNvPr>
              <p:cNvCxnSpPr/>
              <p:nvPr/>
            </p:nvCxnSpPr>
            <p:spPr>
              <a:xfrm rot="10800000">
                <a:off x="4350000" y="1596000"/>
                <a:ext cx="0" cy="173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bg1">
                    <a:lumMod val="2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33" name="Google Shape;9206;p154">
                <a:extLst>
                  <a:ext uri="{FF2B5EF4-FFF2-40B4-BE49-F238E27FC236}">
                    <a16:creationId xmlns:a16="http://schemas.microsoft.com/office/drawing/2014/main" id="{FB2EE18C-FAFB-8FF7-35B4-BA2C41293411}"/>
                  </a:ext>
                </a:extLst>
              </p:cNvPr>
              <p:cNvSpPr/>
              <p:nvPr/>
            </p:nvSpPr>
            <p:spPr>
              <a:xfrm>
                <a:off x="4290828" y="1496185"/>
                <a:ext cx="286500" cy="99900"/>
              </a:xfrm>
              <a:prstGeom prst="rect">
                <a:avLst/>
              </a:prstGeom>
              <a:noFill/>
              <a:ln w="9525" cap="flat" cmpd="sng">
                <a:solidFill>
                  <a:schemeClr val="bg1">
                    <a:lumMod val="2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7" name="Google Shape;9207;p154">
              <a:extLst>
                <a:ext uri="{FF2B5EF4-FFF2-40B4-BE49-F238E27FC236}">
                  <a16:creationId xmlns:a16="http://schemas.microsoft.com/office/drawing/2014/main" id="{A46D2AE6-D8E1-A8B3-EB23-078DD8162F3D}"/>
                </a:ext>
              </a:extLst>
            </p:cNvPr>
            <p:cNvSpPr/>
            <p:nvPr/>
          </p:nvSpPr>
          <p:spPr>
            <a:xfrm>
              <a:off x="4252606" y="1771972"/>
              <a:ext cx="187800" cy="187800"/>
            </a:xfrm>
            <a:prstGeom prst="ellipse">
              <a:avLst/>
            </a:prstGeom>
            <a:noFill/>
            <a:ln w="9525" cap="flat" cmpd="sng">
              <a:solidFill>
                <a:schemeClr val="bg1">
                  <a:lumMod val="2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9192;p154">
              <a:extLst>
                <a:ext uri="{FF2B5EF4-FFF2-40B4-BE49-F238E27FC236}">
                  <a16:creationId xmlns:a16="http://schemas.microsoft.com/office/drawing/2014/main" id="{8ABE6730-E680-6E4D-2C9C-18A44620C9EE}"/>
                </a:ext>
              </a:extLst>
            </p:cNvPr>
            <p:cNvSpPr/>
            <p:nvPr/>
          </p:nvSpPr>
          <p:spPr>
            <a:xfrm>
              <a:off x="4613643" y="1763716"/>
              <a:ext cx="187800" cy="187800"/>
            </a:xfrm>
            <a:prstGeom prst="ellipse">
              <a:avLst/>
            </a:prstGeom>
            <a:noFill/>
            <a:ln w="9525" cap="flat" cmpd="sng">
              <a:solidFill>
                <a:schemeClr val="bg1">
                  <a:lumMod val="2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9" name="Google Shape;9208;p154">
              <a:extLst>
                <a:ext uri="{FF2B5EF4-FFF2-40B4-BE49-F238E27FC236}">
                  <a16:creationId xmlns:a16="http://schemas.microsoft.com/office/drawing/2014/main" id="{0B13C8EF-D240-C422-1FDF-87C53CA1C6F5}"/>
                </a:ext>
              </a:extLst>
            </p:cNvPr>
            <p:cNvGrpSpPr/>
            <p:nvPr/>
          </p:nvGrpSpPr>
          <p:grpSpPr>
            <a:xfrm>
              <a:off x="4657726" y="1959674"/>
              <a:ext cx="286500" cy="245092"/>
              <a:chOff x="4657726" y="1959674"/>
              <a:chExt cx="286500" cy="245092"/>
            </a:xfrm>
          </p:grpSpPr>
          <p:cxnSp>
            <p:nvCxnSpPr>
              <p:cNvPr id="30" name="Google Shape;9209;p154">
                <a:extLst>
                  <a:ext uri="{FF2B5EF4-FFF2-40B4-BE49-F238E27FC236}">
                    <a16:creationId xmlns:a16="http://schemas.microsoft.com/office/drawing/2014/main" id="{648BDAB0-857A-2EDE-35D7-0B50273EABC7}"/>
                  </a:ext>
                </a:extLst>
              </p:cNvPr>
              <p:cNvCxnSpPr/>
              <p:nvPr/>
            </p:nvCxnSpPr>
            <p:spPr>
              <a:xfrm rot="10800000">
                <a:off x="4707475" y="1959674"/>
                <a:ext cx="0" cy="145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bg1">
                    <a:lumMod val="2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31" name="Google Shape;9210;p154">
                <a:extLst>
                  <a:ext uri="{FF2B5EF4-FFF2-40B4-BE49-F238E27FC236}">
                    <a16:creationId xmlns:a16="http://schemas.microsoft.com/office/drawing/2014/main" id="{BF2F6A93-2DE4-AB5C-3D51-BDD9C104E932}"/>
                  </a:ext>
                </a:extLst>
              </p:cNvPr>
              <p:cNvSpPr/>
              <p:nvPr/>
            </p:nvSpPr>
            <p:spPr>
              <a:xfrm>
                <a:off x="4657726" y="2104866"/>
                <a:ext cx="286500" cy="99900"/>
              </a:xfrm>
              <a:prstGeom prst="rect">
                <a:avLst/>
              </a:prstGeom>
              <a:noFill/>
              <a:ln w="9525" cap="flat" cmpd="sng">
                <a:solidFill>
                  <a:schemeClr val="bg1">
                    <a:lumMod val="2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2" name="Google Shape;9189;p154">
            <a:extLst>
              <a:ext uri="{FF2B5EF4-FFF2-40B4-BE49-F238E27FC236}">
                <a16:creationId xmlns:a16="http://schemas.microsoft.com/office/drawing/2014/main" id="{FB183D22-EE47-654D-647E-493DC9C73133}"/>
              </a:ext>
            </a:extLst>
          </p:cNvPr>
          <p:cNvGrpSpPr/>
          <p:nvPr/>
        </p:nvGrpSpPr>
        <p:grpSpPr>
          <a:xfrm rot="10800000">
            <a:off x="7048113" y="55442"/>
            <a:ext cx="1561911" cy="420262"/>
            <a:chOff x="3530532" y="1496185"/>
            <a:chExt cx="1561911" cy="70858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43" name="Google Shape;9190;p154">
              <a:extLst>
                <a:ext uri="{FF2B5EF4-FFF2-40B4-BE49-F238E27FC236}">
                  <a16:creationId xmlns:a16="http://schemas.microsoft.com/office/drawing/2014/main" id="{E62B986D-B8D8-1367-45E9-1DBA4A73A8DA}"/>
                </a:ext>
              </a:extLst>
            </p:cNvPr>
            <p:cNvGrpSpPr/>
            <p:nvPr/>
          </p:nvGrpSpPr>
          <p:grpSpPr>
            <a:xfrm>
              <a:off x="3720318" y="1857562"/>
              <a:ext cx="1372125" cy="54"/>
              <a:chOff x="3720318" y="1857562"/>
              <a:chExt cx="1372125" cy="54"/>
            </a:xfrm>
          </p:grpSpPr>
          <p:cxnSp>
            <p:nvCxnSpPr>
              <p:cNvPr id="60" name="Google Shape;9191;p154">
                <a:extLst>
                  <a:ext uri="{FF2B5EF4-FFF2-40B4-BE49-F238E27FC236}">
                    <a16:creationId xmlns:a16="http://schemas.microsoft.com/office/drawing/2014/main" id="{EE022B35-84B2-AA7D-64C2-B1B49DAB5002}"/>
                  </a:ext>
                </a:extLst>
              </p:cNvPr>
              <p:cNvCxnSpPr>
                <a:endCxn id="50" idx="2"/>
              </p:cNvCxnSpPr>
              <p:nvPr/>
            </p:nvCxnSpPr>
            <p:spPr>
              <a:xfrm>
                <a:off x="4440243" y="1857616"/>
                <a:ext cx="173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bg1">
                    <a:lumMod val="2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1" name="Google Shape;9193;p154">
                <a:extLst>
                  <a:ext uri="{FF2B5EF4-FFF2-40B4-BE49-F238E27FC236}">
                    <a16:creationId xmlns:a16="http://schemas.microsoft.com/office/drawing/2014/main" id="{6EF3DD65-F53C-2CA0-17C3-C78A3EAF0ACD}"/>
                  </a:ext>
                </a:extLst>
              </p:cNvPr>
              <p:cNvCxnSpPr/>
              <p:nvPr/>
            </p:nvCxnSpPr>
            <p:spPr>
              <a:xfrm>
                <a:off x="4074943" y="1857562"/>
                <a:ext cx="173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bg1">
                    <a:lumMod val="2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2" name="Google Shape;9194;p154">
                <a:extLst>
                  <a:ext uri="{FF2B5EF4-FFF2-40B4-BE49-F238E27FC236}">
                    <a16:creationId xmlns:a16="http://schemas.microsoft.com/office/drawing/2014/main" id="{3C68FD68-296D-6D6E-FF3B-2AA6EEB53B5A}"/>
                  </a:ext>
                </a:extLst>
              </p:cNvPr>
              <p:cNvCxnSpPr/>
              <p:nvPr/>
            </p:nvCxnSpPr>
            <p:spPr>
              <a:xfrm>
                <a:off x="3720318" y="1857562"/>
                <a:ext cx="173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bg1">
                    <a:lumMod val="2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3" name="Google Shape;9195;p154">
                <a:extLst>
                  <a:ext uri="{FF2B5EF4-FFF2-40B4-BE49-F238E27FC236}">
                    <a16:creationId xmlns:a16="http://schemas.microsoft.com/office/drawing/2014/main" id="{95F1DD6E-F24A-A0B0-8590-7581224B0F63}"/>
                  </a:ext>
                </a:extLst>
              </p:cNvPr>
              <p:cNvCxnSpPr>
                <a:stCxn id="50" idx="6"/>
              </p:cNvCxnSpPr>
              <p:nvPr/>
            </p:nvCxnSpPr>
            <p:spPr>
              <a:xfrm>
                <a:off x="4801443" y="1857616"/>
                <a:ext cx="291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bg1">
                    <a:lumMod val="25000"/>
                  </a:schemeClr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</p:grpSp>
        <p:grpSp>
          <p:nvGrpSpPr>
            <p:cNvPr id="44" name="Google Shape;9196;p154">
              <a:extLst>
                <a:ext uri="{FF2B5EF4-FFF2-40B4-BE49-F238E27FC236}">
                  <a16:creationId xmlns:a16="http://schemas.microsoft.com/office/drawing/2014/main" id="{DF12FEAA-6E2B-947A-E4B2-3270072E8C45}"/>
                </a:ext>
              </a:extLst>
            </p:cNvPr>
            <p:cNvGrpSpPr/>
            <p:nvPr/>
          </p:nvGrpSpPr>
          <p:grpSpPr>
            <a:xfrm>
              <a:off x="3567462" y="1496185"/>
              <a:ext cx="286500" cy="272914"/>
              <a:chOff x="3567462" y="1496185"/>
              <a:chExt cx="286500" cy="272914"/>
            </a:xfrm>
          </p:grpSpPr>
          <p:cxnSp>
            <p:nvCxnSpPr>
              <p:cNvPr id="58" name="Google Shape;9197;p154">
                <a:extLst>
                  <a:ext uri="{FF2B5EF4-FFF2-40B4-BE49-F238E27FC236}">
                    <a16:creationId xmlns:a16="http://schemas.microsoft.com/office/drawing/2014/main" id="{91CB7E42-C96A-11F4-4708-9E37AA5D1654}"/>
                  </a:ext>
                </a:extLst>
              </p:cNvPr>
              <p:cNvCxnSpPr/>
              <p:nvPr/>
            </p:nvCxnSpPr>
            <p:spPr>
              <a:xfrm rot="10800000">
                <a:off x="3626625" y="1596000"/>
                <a:ext cx="0" cy="173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bg1">
                    <a:lumMod val="2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59" name="Google Shape;9198;p154">
                <a:extLst>
                  <a:ext uri="{FF2B5EF4-FFF2-40B4-BE49-F238E27FC236}">
                    <a16:creationId xmlns:a16="http://schemas.microsoft.com/office/drawing/2014/main" id="{F5583181-5551-848A-FD6C-4E65B644C895}"/>
                  </a:ext>
                </a:extLst>
              </p:cNvPr>
              <p:cNvSpPr/>
              <p:nvPr/>
            </p:nvSpPr>
            <p:spPr>
              <a:xfrm>
                <a:off x="3567462" y="1496185"/>
                <a:ext cx="286500" cy="99900"/>
              </a:xfrm>
              <a:prstGeom prst="rect">
                <a:avLst/>
              </a:prstGeom>
              <a:noFill/>
              <a:ln w="9525" cap="flat" cmpd="sng">
                <a:solidFill>
                  <a:schemeClr val="bg1">
                    <a:lumMod val="2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5" name="Google Shape;9199;p154">
              <a:extLst>
                <a:ext uri="{FF2B5EF4-FFF2-40B4-BE49-F238E27FC236}">
                  <a16:creationId xmlns:a16="http://schemas.microsoft.com/office/drawing/2014/main" id="{C04D6EAB-3142-50AE-41B7-ADBC66334A45}"/>
                </a:ext>
              </a:extLst>
            </p:cNvPr>
            <p:cNvSpPr/>
            <p:nvPr/>
          </p:nvSpPr>
          <p:spPr>
            <a:xfrm>
              <a:off x="3530532" y="1771972"/>
              <a:ext cx="187800" cy="187800"/>
            </a:xfrm>
            <a:prstGeom prst="ellipse">
              <a:avLst/>
            </a:prstGeom>
            <a:noFill/>
            <a:ln w="9525" cap="flat" cmpd="sng">
              <a:solidFill>
                <a:schemeClr val="bg1">
                  <a:lumMod val="2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9200;p154">
              <a:extLst>
                <a:ext uri="{FF2B5EF4-FFF2-40B4-BE49-F238E27FC236}">
                  <a16:creationId xmlns:a16="http://schemas.microsoft.com/office/drawing/2014/main" id="{F9984F81-9533-1F66-518A-CA9670811917}"/>
                </a:ext>
              </a:extLst>
            </p:cNvPr>
            <p:cNvSpPr/>
            <p:nvPr/>
          </p:nvSpPr>
          <p:spPr>
            <a:xfrm>
              <a:off x="3891569" y="1779209"/>
              <a:ext cx="187800" cy="187800"/>
            </a:xfrm>
            <a:prstGeom prst="ellipse">
              <a:avLst/>
            </a:prstGeom>
            <a:noFill/>
            <a:ln w="9525" cap="flat" cmpd="sng">
              <a:solidFill>
                <a:schemeClr val="bg1">
                  <a:lumMod val="2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7" name="Google Shape;9201;p154">
              <a:extLst>
                <a:ext uri="{FF2B5EF4-FFF2-40B4-BE49-F238E27FC236}">
                  <a16:creationId xmlns:a16="http://schemas.microsoft.com/office/drawing/2014/main" id="{42218F94-E399-56D4-6AF8-9480A6233F54}"/>
                </a:ext>
              </a:extLst>
            </p:cNvPr>
            <p:cNvGrpSpPr/>
            <p:nvPr/>
          </p:nvGrpSpPr>
          <p:grpSpPr>
            <a:xfrm>
              <a:off x="3929014" y="1960574"/>
              <a:ext cx="286500" cy="242342"/>
              <a:chOff x="3929014" y="1960574"/>
              <a:chExt cx="286500" cy="242342"/>
            </a:xfrm>
          </p:grpSpPr>
          <p:cxnSp>
            <p:nvCxnSpPr>
              <p:cNvPr id="56" name="Google Shape;9202;p154">
                <a:extLst>
                  <a:ext uri="{FF2B5EF4-FFF2-40B4-BE49-F238E27FC236}">
                    <a16:creationId xmlns:a16="http://schemas.microsoft.com/office/drawing/2014/main" id="{8EBD85EE-6DB9-D14E-FF62-291698A6B825}"/>
                  </a:ext>
                </a:extLst>
              </p:cNvPr>
              <p:cNvCxnSpPr/>
              <p:nvPr/>
            </p:nvCxnSpPr>
            <p:spPr>
              <a:xfrm rot="10800000">
                <a:off x="3988400" y="1960574"/>
                <a:ext cx="0" cy="144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bg1">
                    <a:lumMod val="2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57" name="Google Shape;9203;p154">
                <a:extLst>
                  <a:ext uri="{FF2B5EF4-FFF2-40B4-BE49-F238E27FC236}">
                    <a16:creationId xmlns:a16="http://schemas.microsoft.com/office/drawing/2014/main" id="{89137DAF-9736-88B2-0740-635AC489C9AD}"/>
                  </a:ext>
                </a:extLst>
              </p:cNvPr>
              <p:cNvSpPr/>
              <p:nvPr/>
            </p:nvSpPr>
            <p:spPr>
              <a:xfrm>
                <a:off x="3929014" y="2103016"/>
                <a:ext cx="286500" cy="99900"/>
              </a:xfrm>
              <a:prstGeom prst="rect">
                <a:avLst/>
              </a:prstGeom>
              <a:noFill/>
              <a:ln w="9525" cap="flat" cmpd="sng">
                <a:solidFill>
                  <a:schemeClr val="bg1">
                    <a:lumMod val="2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8" name="Google Shape;9204;p154">
              <a:extLst>
                <a:ext uri="{FF2B5EF4-FFF2-40B4-BE49-F238E27FC236}">
                  <a16:creationId xmlns:a16="http://schemas.microsoft.com/office/drawing/2014/main" id="{706708BC-F1D2-9375-4B63-948FF45ABE01}"/>
                </a:ext>
              </a:extLst>
            </p:cNvPr>
            <p:cNvGrpSpPr/>
            <p:nvPr/>
          </p:nvGrpSpPr>
          <p:grpSpPr>
            <a:xfrm>
              <a:off x="4290828" y="1496185"/>
              <a:ext cx="286500" cy="272914"/>
              <a:chOff x="4290828" y="1496185"/>
              <a:chExt cx="286500" cy="272914"/>
            </a:xfrm>
          </p:grpSpPr>
          <p:cxnSp>
            <p:nvCxnSpPr>
              <p:cNvPr id="54" name="Google Shape;9205;p154">
                <a:extLst>
                  <a:ext uri="{FF2B5EF4-FFF2-40B4-BE49-F238E27FC236}">
                    <a16:creationId xmlns:a16="http://schemas.microsoft.com/office/drawing/2014/main" id="{63C5BD9E-AE8F-CB21-B29A-D5DDCADD0717}"/>
                  </a:ext>
                </a:extLst>
              </p:cNvPr>
              <p:cNvCxnSpPr/>
              <p:nvPr/>
            </p:nvCxnSpPr>
            <p:spPr>
              <a:xfrm rot="10800000">
                <a:off x="4350000" y="1596000"/>
                <a:ext cx="0" cy="173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bg1">
                    <a:lumMod val="2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55" name="Google Shape;9206;p154">
                <a:extLst>
                  <a:ext uri="{FF2B5EF4-FFF2-40B4-BE49-F238E27FC236}">
                    <a16:creationId xmlns:a16="http://schemas.microsoft.com/office/drawing/2014/main" id="{E3C3DD2C-B414-BCFE-12FD-D262395F0BC9}"/>
                  </a:ext>
                </a:extLst>
              </p:cNvPr>
              <p:cNvSpPr/>
              <p:nvPr/>
            </p:nvSpPr>
            <p:spPr>
              <a:xfrm>
                <a:off x="4290828" y="1496185"/>
                <a:ext cx="286500" cy="99900"/>
              </a:xfrm>
              <a:prstGeom prst="rect">
                <a:avLst/>
              </a:prstGeom>
              <a:noFill/>
              <a:ln w="9525" cap="flat" cmpd="sng">
                <a:solidFill>
                  <a:schemeClr val="bg1">
                    <a:lumMod val="2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9" name="Google Shape;9207;p154">
              <a:extLst>
                <a:ext uri="{FF2B5EF4-FFF2-40B4-BE49-F238E27FC236}">
                  <a16:creationId xmlns:a16="http://schemas.microsoft.com/office/drawing/2014/main" id="{D0C547BF-E817-7564-C896-3F903C654C7D}"/>
                </a:ext>
              </a:extLst>
            </p:cNvPr>
            <p:cNvSpPr/>
            <p:nvPr/>
          </p:nvSpPr>
          <p:spPr>
            <a:xfrm>
              <a:off x="4252606" y="1771972"/>
              <a:ext cx="187800" cy="187800"/>
            </a:xfrm>
            <a:prstGeom prst="ellipse">
              <a:avLst/>
            </a:prstGeom>
            <a:noFill/>
            <a:ln w="9525" cap="flat" cmpd="sng">
              <a:solidFill>
                <a:schemeClr val="bg1">
                  <a:lumMod val="2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9192;p154">
              <a:extLst>
                <a:ext uri="{FF2B5EF4-FFF2-40B4-BE49-F238E27FC236}">
                  <a16:creationId xmlns:a16="http://schemas.microsoft.com/office/drawing/2014/main" id="{BD2D373F-8C72-786B-41E3-FCF32D1CB938}"/>
                </a:ext>
              </a:extLst>
            </p:cNvPr>
            <p:cNvSpPr/>
            <p:nvPr/>
          </p:nvSpPr>
          <p:spPr>
            <a:xfrm>
              <a:off x="4613643" y="1763716"/>
              <a:ext cx="187800" cy="187800"/>
            </a:xfrm>
            <a:prstGeom prst="ellipse">
              <a:avLst/>
            </a:prstGeom>
            <a:noFill/>
            <a:ln w="9525" cap="flat" cmpd="sng">
              <a:solidFill>
                <a:schemeClr val="bg1">
                  <a:lumMod val="2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1" name="Google Shape;9208;p154">
              <a:extLst>
                <a:ext uri="{FF2B5EF4-FFF2-40B4-BE49-F238E27FC236}">
                  <a16:creationId xmlns:a16="http://schemas.microsoft.com/office/drawing/2014/main" id="{5D10CE3C-EA68-2E4C-33A3-4DFA035113B8}"/>
                </a:ext>
              </a:extLst>
            </p:cNvPr>
            <p:cNvGrpSpPr/>
            <p:nvPr/>
          </p:nvGrpSpPr>
          <p:grpSpPr>
            <a:xfrm>
              <a:off x="4657726" y="1959674"/>
              <a:ext cx="286500" cy="245092"/>
              <a:chOff x="4657726" y="1959674"/>
              <a:chExt cx="286500" cy="245092"/>
            </a:xfrm>
          </p:grpSpPr>
          <p:cxnSp>
            <p:nvCxnSpPr>
              <p:cNvPr id="52" name="Google Shape;9209;p154">
                <a:extLst>
                  <a:ext uri="{FF2B5EF4-FFF2-40B4-BE49-F238E27FC236}">
                    <a16:creationId xmlns:a16="http://schemas.microsoft.com/office/drawing/2014/main" id="{78591828-5A26-80FE-DE8C-F2600733DB77}"/>
                  </a:ext>
                </a:extLst>
              </p:cNvPr>
              <p:cNvCxnSpPr/>
              <p:nvPr/>
            </p:nvCxnSpPr>
            <p:spPr>
              <a:xfrm rot="10800000">
                <a:off x="4707475" y="1959674"/>
                <a:ext cx="0" cy="145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bg1">
                    <a:lumMod val="2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53" name="Google Shape;9210;p154">
                <a:extLst>
                  <a:ext uri="{FF2B5EF4-FFF2-40B4-BE49-F238E27FC236}">
                    <a16:creationId xmlns:a16="http://schemas.microsoft.com/office/drawing/2014/main" id="{57CC36D0-405E-F769-62DF-10B9F140D172}"/>
                  </a:ext>
                </a:extLst>
              </p:cNvPr>
              <p:cNvSpPr/>
              <p:nvPr/>
            </p:nvSpPr>
            <p:spPr>
              <a:xfrm>
                <a:off x="4657726" y="2104866"/>
                <a:ext cx="286500" cy="99900"/>
              </a:xfrm>
              <a:prstGeom prst="rect">
                <a:avLst/>
              </a:prstGeom>
              <a:noFill/>
              <a:ln w="9525" cap="flat" cmpd="sng">
                <a:solidFill>
                  <a:schemeClr val="bg1">
                    <a:lumMod val="2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8">
          <a:extLst>
            <a:ext uri="{FF2B5EF4-FFF2-40B4-BE49-F238E27FC236}">
              <a16:creationId xmlns:a16="http://schemas.microsoft.com/office/drawing/2014/main" id="{F257917A-C77F-9074-5896-C0D67FDBC8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A755F72-48A3-0EA8-34E0-A35B495D2B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200" y="60868"/>
            <a:ext cx="7713600" cy="572700"/>
          </a:xfrm>
        </p:spPr>
        <p:txBody>
          <a:bodyPr/>
          <a:lstStyle/>
          <a:p>
            <a:pPr algn="ctr"/>
            <a:r>
              <a:rPr lang="en-US" sz="3200" dirty="0">
                <a:solidFill>
                  <a:schemeClr val="bg1">
                    <a:lumMod val="25000"/>
                  </a:schemeClr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Imprint MT Shadow" panose="04020605060303030202" pitchFamily="82" charset="0"/>
              </a:rPr>
              <a:t>SQL Query – Olist Store</a:t>
            </a:r>
            <a:endParaRPr lang="en-IN" sz="3200" dirty="0"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B1EC72-FD2B-E85F-1705-D038A23A40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445" y="690929"/>
            <a:ext cx="7999012" cy="4314292"/>
          </a:xfrm>
          <a:prstGeom prst="rect">
            <a:avLst/>
          </a:prstGeom>
          <a:effectLst>
            <a:glow rad="139700">
              <a:schemeClr val="accent1">
                <a:satMod val="175000"/>
                <a:alpha val="40000"/>
              </a:schemeClr>
            </a:glow>
            <a:softEdge rad="31750"/>
          </a:effectLst>
        </p:spPr>
      </p:pic>
      <p:grpSp>
        <p:nvGrpSpPr>
          <p:cNvPr id="5" name="Google Shape;9495;p154">
            <a:extLst>
              <a:ext uri="{FF2B5EF4-FFF2-40B4-BE49-F238E27FC236}">
                <a16:creationId xmlns:a16="http://schemas.microsoft.com/office/drawing/2014/main" id="{BE4268C4-0A03-06B3-2403-A19323EE1470}"/>
              </a:ext>
            </a:extLst>
          </p:cNvPr>
          <p:cNvGrpSpPr/>
          <p:nvPr/>
        </p:nvGrpSpPr>
        <p:grpSpPr>
          <a:xfrm rot="10800000">
            <a:off x="7217210" y="36940"/>
            <a:ext cx="1233720" cy="511833"/>
            <a:chOff x="844912" y="1681380"/>
            <a:chExt cx="935611" cy="787305"/>
          </a:xfrm>
          <a:effectLst>
            <a:glow rad="63500">
              <a:schemeClr val="accent1">
                <a:satMod val="175000"/>
                <a:alpha val="40000"/>
              </a:schemeClr>
            </a:glow>
          </a:effectLst>
        </p:grpSpPr>
        <p:grpSp>
          <p:nvGrpSpPr>
            <p:cNvPr id="6" name="Google Shape;9496;p154">
              <a:extLst>
                <a:ext uri="{FF2B5EF4-FFF2-40B4-BE49-F238E27FC236}">
                  <a16:creationId xmlns:a16="http://schemas.microsoft.com/office/drawing/2014/main" id="{4D86E267-344A-3BB0-1D6B-3DA27D91EBFF}"/>
                </a:ext>
              </a:extLst>
            </p:cNvPr>
            <p:cNvGrpSpPr/>
            <p:nvPr/>
          </p:nvGrpSpPr>
          <p:grpSpPr>
            <a:xfrm>
              <a:off x="844912" y="1819635"/>
              <a:ext cx="329836" cy="510016"/>
              <a:chOff x="844912" y="1819635"/>
              <a:chExt cx="329836" cy="510016"/>
            </a:xfrm>
          </p:grpSpPr>
          <p:sp>
            <p:nvSpPr>
              <p:cNvPr id="33" name="Google Shape;9497;p154">
                <a:extLst>
                  <a:ext uri="{FF2B5EF4-FFF2-40B4-BE49-F238E27FC236}">
                    <a16:creationId xmlns:a16="http://schemas.microsoft.com/office/drawing/2014/main" id="{855E8CB1-FF05-A0C7-48AD-F6FFF768143C}"/>
                  </a:ext>
                </a:extLst>
              </p:cNvPr>
              <p:cNvSpPr/>
              <p:nvPr/>
            </p:nvSpPr>
            <p:spPr>
              <a:xfrm>
                <a:off x="844912" y="2015566"/>
                <a:ext cx="118283" cy="118477"/>
              </a:xfrm>
              <a:custGeom>
                <a:avLst/>
                <a:gdLst/>
                <a:ahLst/>
                <a:cxnLst/>
                <a:rect l="l" t="t" r="r" b="b"/>
                <a:pathLst>
                  <a:path w="20082" h="20115" extrusionOk="0">
                    <a:moveTo>
                      <a:pt x="10041" y="1"/>
                    </a:moveTo>
                    <a:cubicBezTo>
                      <a:pt x="4503" y="1"/>
                      <a:pt x="0" y="4504"/>
                      <a:pt x="0" y="10041"/>
                    </a:cubicBezTo>
                    <a:cubicBezTo>
                      <a:pt x="0" y="15612"/>
                      <a:pt x="4503" y="20115"/>
                      <a:pt x="10041" y="20115"/>
                    </a:cubicBezTo>
                    <a:cubicBezTo>
                      <a:pt x="15578" y="20115"/>
                      <a:pt x="20081" y="15612"/>
                      <a:pt x="20081" y="10041"/>
                    </a:cubicBezTo>
                    <a:cubicBezTo>
                      <a:pt x="20081" y="4504"/>
                      <a:pt x="15578" y="1"/>
                      <a:pt x="10041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bg1">
                    <a:lumMod val="2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9498;p154">
                <a:extLst>
                  <a:ext uri="{FF2B5EF4-FFF2-40B4-BE49-F238E27FC236}">
                    <a16:creationId xmlns:a16="http://schemas.microsoft.com/office/drawing/2014/main" id="{3C9D3F23-70A1-2E86-373C-445FAECB62C7}"/>
                  </a:ext>
                </a:extLst>
              </p:cNvPr>
              <p:cNvSpPr/>
              <p:nvPr/>
            </p:nvSpPr>
            <p:spPr>
              <a:xfrm>
                <a:off x="1013654" y="2074499"/>
                <a:ext cx="148151" cy="238327"/>
              </a:xfrm>
              <a:custGeom>
                <a:avLst/>
                <a:gdLst/>
                <a:ahLst/>
                <a:cxnLst/>
                <a:rect l="l" t="t" r="r" b="b"/>
                <a:pathLst>
                  <a:path w="25153" h="40463" fill="none" extrusionOk="0">
                    <a:moveTo>
                      <a:pt x="25152" y="40463"/>
                    </a:moveTo>
                    <a:cubicBezTo>
                      <a:pt x="19315" y="40463"/>
                      <a:pt x="14378" y="32724"/>
                      <a:pt x="12777" y="22150"/>
                    </a:cubicBezTo>
                    <a:lnTo>
                      <a:pt x="12810" y="22350"/>
                    </a:lnTo>
                    <a:cubicBezTo>
                      <a:pt x="10542" y="7606"/>
                      <a:pt x="6372" y="1"/>
                      <a:pt x="1" y="1"/>
                    </a:cubicBezTo>
                    <a:lnTo>
                      <a:pt x="1" y="1"/>
                    </a:lnTo>
                  </a:path>
                </a:pathLst>
              </a:custGeom>
              <a:noFill/>
              <a:ln w="9525" cap="rnd" cmpd="sng">
                <a:solidFill>
                  <a:schemeClr val="bg1">
                    <a:lumMod val="25000"/>
                  </a:schemeClr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9499;p154">
                <a:extLst>
                  <a:ext uri="{FF2B5EF4-FFF2-40B4-BE49-F238E27FC236}">
                    <a16:creationId xmlns:a16="http://schemas.microsoft.com/office/drawing/2014/main" id="{16731561-593E-77DE-64E9-60796C9375B4}"/>
                  </a:ext>
                </a:extLst>
              </p:cNvPr>
              <p:cNvSpPr/>
              <p:nvPr/>
            </p:nvSpPr>
            <p:spPr>
              <a:xfrm>
                <a:off x="1013654" y="1836607"/>
                <a:ext cx="148151" cy="238327"/>
              </a:xfrm>
              <a:custGeom>
                <a:avLst/>
                <a:gdLst/>
                <a:ahLst/>
                <a:cxnLst/>
                <a:rect l="l" t="t" r="r" b="b"/>
                <a:pathLst>
                  <a:path w="25153" h="40463" fill="none" extrusionOk="0">
                    <a:moveTo>
                      <a:pt x="25152" y="0"/>
                    </a:moveTo>
                    <a:cubicBezTo>
                      <a:pt x="19315" y="0"/>
                      <a:pt x="14378" y="7706"/>
                      <a:pt x="12777" y="18313"/>
                    </a:cubicBezTo>
                    <a:lnTo>
                      <a:pt x="12810" y="18113"/>
                    </a:lnTo>
                    <a:cubicBezTo>
                      <a:pt x="10542" y="32857"/>
                      <a:pt x="6372" y="40462"/>
                      <a:pt x="1" y="40462"/>
                    </a:cubicBezTo>
                    <a:lnTo>
                      <a:pt x="1" y="40462"/>
                    </a:lnTo>
                  </a:path>
                </a:pathLst>
              </a:custGeom>
              <a:noFill/>
              <a:ln w="9525" cap="rnd" cmpd="sng">
                <a:solidFill>
                  <a:schemeClr val="bg1">
                    <a:lumMod val="25000"/>
                  </a:schemeClr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9500;p154">
                <a:extLst>
                  <a:ext uri="{FF2B5EF4-FFF2-40B4-BE49-F238E27FC236}">
                    <a16:creationId xmlns:a16="http://schemas.microsoft.com/office/drawing/2014/main" id="{2CCDCAA5-3708-422B-92B5-7A3ECDFE21D7}"/>
                  </a:ext>
                </a:extLst>
              </p:cNvPr>
              <p:cNvSpPr/>
              <p:nvPr/>
            </p:nvSpPr>
            <p:spPr>
              <a:xfrm>
                <a:off x="1004031" y="2056625"/>
                <a:ext cx="35958" cy="35958"/>
              </a:xfrm>
              <a:custGeom>
                <a:avLst/>
                <a:gdLst/>
                <a:ahLst/>
                <a:cxnLst/>
                <a:rect l="l" t="t" r="r" b="b"/>
                <a:pathLst>
                  <a:path w="6105" h="6105" extrusionOk="0">
                    <a:moveTo>
                      <a:pt x="3069" y="0"/>
                    </a:moveTo>
                    <a:cubicBezTo>
                      <a:pt x="1368" y="0"/>
                      <a:pt x="0" y="1368"/>
                      <a:pt x="0" y="3036"/>
                    </a:cubicBezTo>
                    <a:cubicBezTo>
                      <a:pt x="0" y="4737"/>
                      <a:pt x="1368" y="6105"/>
                      <a:pt x="3069" y="6105"/>
                    </a:cubicBezTo>
                    <a:cubicBezTo>
                      <a:pt x="4737" y="6105"/>
                      <a:pt x="6105" y="4737"/>
                      <a:pt x="6105" y="3036"/>
                    </a:cubicBezTo>
                    <a:cubicBezTo>
                      <a:pt x="6105" y="1368"/>
                      <a:pt x="4737" y="0"/>
                      <a:pt x="306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solidFill>
                  <a:schemeClr val="bg1">
                    <a:lumMod val="2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9501;p154">
                <a:extLst>
                  <a:ext uri="{FF2B5EF4-FFF2-40B4-BE49-F238E27FC236}">
                    <a16:creationId xmlns:a16="http://schemas.microsoft.com/office/drawing/2014/main" id="{793C75EF-1805-5463-C630-152053359B85}"/>
                  </a:ext>
                </a:extLst>
              </p:cNvPr>
              <p:cNvSpPr/>
              <p:nvPr/>
            </p:nvSpPr>
            <p:spPr>
              <a:xfrm>
                <a:off x="1149398" y="2295742"/>
                <a:ext cx="25351" cy="33909"/>
              </a:xfrm>
              <a:custGeom>
                <a:avLst/>
                <a:gdLst/>
                <a:ahLst/>
                <a:cxnLst/>
                <a:rect l="l" t="t" r="r" b="b"/>
                <a:pathLst>
                  <a:path w="4304" h="5757" extrusionOk="0">
                    <a:moveTo>
                      <a:pt x="509" y="0"/>
                    </a:moveTo>
                    <a:cubicBezTo>
                      <a:pt x="247" y="0"/>
                      <a:pt x="1" y="203"/>
                      <a:pt x="1" y="493"/>
                    </a:cubicBezTo>
                    <a:lnTo>
                      <a:pt x="1" y="5263"/>
                    </a:lnTo>
                    <a:cubicBezTo>
                      <a:pt x="1" y="5554"/>
                      <a:pt x="229" y="5757"/>
                      <a:pt x="482" y="5757"/>
                    </a:cubicBezTo>
                    <a:cubicBezTo>
                      <a:pt x="577" y="5757"/>
                      <a:pt x="676" y="5728"/>
                      <a:pt x="768" y="5664"/>
                    </a:cubicBezTo>
                    <a:lnTo>
                      <a:pt x="4003" y="3395"/>
                    </a:lnTo>
                    <a:cubicBezTo>
                      <a:pt x="4304" y="3195"/>
                      <a:pt x="4304" y="2795"/>
                      <a:pt x="4037" y="2595"/>
                    </a:cubicBezTo>
                    <a:lnTo>
                      <a:pt x="801" y="93"/>
                    </a:lnTo>
                    <a:cubicBezTo>
                      <a:pt x="710" y="29"/>
                      <a:pt x="608" y="0"/>
                      <a:pt x="50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solidFill>
                  <a:schemeClr val="bg1">
                    <a:lumMod val="2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9502;p154">
                <a:extLst>
                  <a:ext uri="{FF2B5EF4-FFF2-40B4-BE49-F238E27FC236}">
                    <a16:creationId xmlns:a16="http://schemas.microsoft.com/office/drawing/2014/main" id="{61D19021-DEFA-C4E5-09D7-424B16C1C644}"/>
                  </a:ext>
                </a:extLst>
              </p:cNvPr>
              <p:cNvSpPr/>
              <p:nvPr/>
            </p:nvSpPr>
            <p:spPr>
              <a:xfrm>
                <a:off x="1149398" y="1819635"/>
                <a:ext cx="25351" cy="34032"/>
              </a:xfrm>
              <a:custGeom>
                <a:avLst/>
                <a:gdLst/>
                <a:ahLst/>
                <a:cxnLst/>
                <a:rect l="l" t="t" r="r" b="b"/>
                <a:pathLst>
                  <a:path w="4304" h="5778" extrusionOk="0">
                    <a:moveTo>
                      <a:pt x="489" y="0"/>
                    </a:moveTo>
                    <a:cubicBezTo>
                      <a:pt x="234" y="0"/>
                      <a:pt x="1" y="207"/>
                      <a:pt x="1" y="514"/>
                    </a:cubicBezTo>
                    <a:lnTo>
                      <a:pt x="1" y="5284"/>
                    </a:lnTo>
                    <a:cubicBezTo>
                      <a:pt x="1" y="5574"/>
                      <a:pt x="229" y="5777"/>
                      <a:pt x="482" y="5777"/>
                    </a:cubicBezTo>
                    <a:cubicBezTo>
                      <a:pt x="577" y="5777"/>
                      <a:pt x="676" y="5748"/>
                      <a:pt x="768" y="5684"/>
                    </a:cubicBezTo>
                    <a:lnTo>
                      <a:pt x="4003" y="3382"/>
                    </a:lnTo>
                    <a:cubicBezTo>
                      <a:pt x="4304" y="3182"/>
                      <a:pt x="4304" y="2782"/>
                      <a:pt x="4037" y="2582"/>
                    </a:cubicBezTo>
                    <a:lnTo>
                      <a:pt x="801" y="113"/>
                    </a:lnTo>
                    <a:cubicBezTo>
                      <a:pt x="704" y="35"/>
                      <a:pt x="595" y="0"/>
                      <a:pt x="48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solidFill>
                  <a:schemeClr val="bg1">
                    <a:lumMod val="2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" name="Google Shape;9503;p154">
              <a:extLst>
                <a:ext uri="{FF2B5EF4-FFF2-40B4-BE49-F238E27FC236}">
                  <a16:creationId xmlns:a16="http://schemas.microsoft.com/office/drawing/2014/main" id="{FD4330C5-69BE-8783-C86D-D3F9C1C79E39}"/>
                </a:ext>
              </a:extLst>
            </p:cNvPr>
            <p:cNvGrpSpPr/>
            <p:nvPr/>
          </p:nvGrpSpPr>
          <p:grpSpPr>
            <a:xfrm>
              <a:off x="1284601" y="2158168"/>
              <a:ext cx="495923" cy="310517"/>
              <a:chOff x="1284601" y="2158168"/>
              <a:chExt cx="495923" cy="310517"/>
            </a:xfrm>
          </p:grpSpPr>
          <p:sp>
            <p:nvSpPr>
              <p:cNvPr id="21" name="Google Shape;9504;p154">
                <a:extLst>
                  <a:ext uri="{FF2B5EF4-FFF2-40B4-BE49-F238E27FC236}">
                    <a16:creationId xmlns:a16="http://schemas.microsoft.com/office/drawing/2014/main" id="{9CBC2301-4730-21D0-0D00-285B7C8CBAAF}"/>
                  </a:ext>
                </a:extLst>
              </p:cNvPr>
              <p:cNvSpPr/>
              <p:nvPr/>
            </p:nvSpPr>
            <p:spPr>
              <a:xfrm>
                <a:off x="1284601" y="2265773"/>
                <a:ext cx="93683" cy="93836"/>
              </a:xfrm>
              <a:custGeom>
                <a:avLst/>
                <a:gdLst/>
                <a:ahLst/>
                <a:cxnLst/>
                <a:rect l="l" t="t" r="r" b="b"/>
                <a:pathLst>
                  <a:path w="20082" h="20115" extrusionOk="0">
                    <a:moveTo>
                      <a:pt x="10041" y="1"/>
                    </a:moveTo>
                    <a:cubicBezTo>
                      <a:pt x="4503" y="1"/>
                      <a:pt x="0" y="4504"/>
                      <a:pt x="0" y="10041"/>
                    </a:cubicBezTo>
                    <a:cubicBezTo>
                      <a:pt x="0" y="15612"/>
                      <a:pt x="4503" y="20115"/>
                      <a:pt x="10041" y="20115"/>
                    </a:cubicBezTo>
                    <a:cubicBezTo>
                      <a:pt x="15578" y="20115"/>
                      <a:pt x="20081" y="15612"/>
                      <a:pt x="20081" y="10041"/>
                    </a:cubicBezTo>
                    <a:cubicBezTo>
                      <a:pt x="20081" y="4504"/>
                      <a:pt x="15578" y="1"/>
                      <a:pt x="10041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bg1">
                    <a:lumMod val="2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2" name="Google Shape;9505;p154">
                <a:extLst>
                  <a:ext uri="{FF2B5EF4-FFF2-40B4-BE49-F238E27FC236}">
                    <a16:creationId xmlns:a16="http://schemas.microsoft.com/office/drawing/2014/main" id="{3740EAC7-0923-DFC1-4D49-A2869471138D}"/>
                  </a:ext>
                </a:extLst>
              </p:cNvPr>
              <p:cNvGrpSpPr/>
              <p:nvPr/>
            </p:nvGrpSpPr>
            <p:grpSpPr>
              <a:xfrm>
                <a:off x="1507666" y="2158168"/>
                <a:ext cx="272858" cy="310517"/>
                <a:chOff x="1507666" y="2158168"/>
                <a:chExt cx="272858" cy="310517"/>
              </a:xfrm>
            </p:grpSpPr>
            <p:grpSp>
              <p:nvGrpSpPr>
                <p:cNvPr id="23" name="Google Shape;9506;p154">
                  <a:extLst>
                    <a:ext uri="{FF2B5EF4-FFF2-40B4-BE49-F238E27FC236}">
                      <a16:creationId xmlns:a16="http://schemas.microsoft.com/office/drawing/2014/main" id="{B4468879-9039-D27A-CAA2-43FD77CB2E42}"/>
                    </a:ext>
                  </a:extLst>
                </p:cNvPr>
                <p:cNvGrpSpPr/>
                <p:nvPr/>
              </p:nvGrpSpPr>
              <p:grpSpPr>
                <a:xfrm>
                  <a:off x="1507666" y="2176104"/>
                  <a:ext cx="166395" cy="273149"/>
                  <a:chOff x="1507666" y="2176104"/>
                  <a:chExt cx="166395" cy="273149"/>
                </a:xfrm>
              </p:grpSpPr>
              <p:sp>
                <p:nvSpPr>
                  <p:cNvPr id="26" name="Google Shape;9507;p154">
                    <a:extLst>
                      <a:ext uri="{FF2B5EF4-FFF2-40B4-BE49-F238E27FC236}">
                        <a16:creationId xmlns:a16="http://schemas.microsoft.com/office/drawing/2014/main" id="{D2D7811F-E76D-627E-9E98-961841CA7968}"/>
                      </a:ext>
                    </a:extLst>
                  </p:cNvPr>
                  <p:cNvSpPr/>
                  <p:nvPr/>
                </p:nvSpPr>
                <p:spPr>
                  <a:xfrm>
                    <a:off x="1512966" y="2312791"/>
                    <a:ext cx="75451" cy="6602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10" h="11209" fill="none" extrusionOk="0">
                        <a:moveTo>
                          <a:pt x="1" y="0"/>
                        </a:moveTo>
                        <a:lnTo>
                          <a:pt x="1" y="0"/>
                        </a:lnTo>
                        <a:cubicBezTo>
                          <a:pt x="6372" y="0"/>
                          <a:pt x="10542" y="3803"/>
                          <a:pt x="12810" y="11208"/>
                        </a:cubicBezTo>
                      </a:path>
                    </a:pathLst>
                  </a:custGeom>
                  <a:noFill/>
                  <a:ln w="9525" cap="rnd" cmpd="sng">
                    <a:solidFill>
                      <a:schemeClr val="bg1">
                        <a:lumMod val="25000"/>
                      </a:schemeClr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" name="Google Shape;9508;p154">
                    <a:extLst>
                      <a:ext uri="{FF2B5EF4-FFF2-40B4-BE49-F238E27FC236}">
                        <a16:creationId xmlns:a16="http://schemas.microsoft.com/office/drawing/2014/main" id="{8C9238EC-6246-4924-4D6B-E1BCD80AE352}"/>
                      </a:ext>
                    </a:extLst>
                  </p:cNvPr>
                  <p:cNvSpPr/>
                  <p:nvPr/>
                </p:nvSpPr>
                <p:spPr>
                  <a:xfrm>
                    <a:off x="1588205" y="2193153"/>
                    <a:ext cx="72901" cy="5403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377" h="9174" fill="none" extrusionOk="0">
                        <a:moveTo>
                          <a:pt x="1" y="9174"/>
                        </a:moveTo>
                        <a:cubicBezTo>
                          <a:pt x="1635" y="3870"/>
                          <a:pt x="6539" y="0"/>
                          <a:pt x="12376" y="0"/>
                        </a:cubicBezTo>
                      </a:path>
                    </a:pathLst>
                  </a:custGeom>
                  <a:noFill/>
                  <a:ln w="9525" cap="rnd" cmpd="sng">
                    <a:solidFill>
                      <a:schemeClr val="bg1">
                        <a:lumMod val="25000"/>
                      </a:schemeClr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" name="Google Shape;9509;p154">
                    <a:extLst>
                      <a:ext uri="{FF2B5EF4-FFF2-40B4-BE49-F238E27FC236}">
                        <a16:creationId xmlns:a16="http://schemas.microsoft.com/office/drawing/2014/main" id="{89413885-4A84-97CE-A9C6-1A87A6BE3FA5}"/>
                      </a:ext>
                    </a:extLst>
                  </p:cNvPr>
                  <p:cNvSpPr/>
                  <p:nvPr/>
                </p:nvSpPr>
                <p:spPr>
                  <a:xfrm>
                    <a:off x="1588205" y="2378202"/>
                    <a:ext cx="72901" cy="5404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377" h="9175" fill="none" extrusionOk="0">
                        <a:moveTo>
                          <a:pt x="1" y="1"/>
                        </a:moveTo>
                        <a:cubicBezTo>
                          <a:pt x="1635" y="5305"/>
                          <a:pt x="6539" y="9174"/>
                          <a:pt x="12376" y="9174"/>
                        </a:cubicBezTo>
                      </a:path>
                    </a:pathLst>
                  </a:custGeom>
                  <a:noFill/>
                  <a:ln w="9525" cap="rnd" cmpd="sng">
                    <a:solidFill>
                      <a:schemeClr val="bg1">
                        <a:lumMod val="25000"/>
                      </a:schemeClr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" name="Google Shape;9510;p154">
                    <a:extLst>
                      <a:ext uri="{FF2B5EF4-FFF2-40B4-BE49-F238E27FC236}">
                        <a16:creationId xmlns:a16="http://schemas.microsoft.com/office/drawing/2014/main" id="{7F92D2C1-166C-1EF9-7575-D0588D305FC3}"/>
                      </a:ext>
                    </a:extLst>
                  </p:cNvPr>
                  <p:cNvSpPr/>
                  <p:nvPr/>
                </p:nvSpPr>
                <p:spPr>
                  <a:xfrm>
                    <a:off x="1512966" y="2246980"/>
                    <a:ext cx="75451" cy="6582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10" h="11175" fill="none" extrusionOk="0">
                        <a:moveTo>
                          <a:pt x="1" y="11175"/>
                        </a:moveTo>
                        <a:cubicBezTo>
                          <a:pt x="6539" y="11175"/>
                          <a:pt x="10275" y="7105"/>
                          <a:pt x="12810" y="0"/>
                        </a:cubicBezTo>
                      </a:path>
                    </a:pathLst>
                  </a:custGeom>
                  <a:noFill/>
                  <a:ln w="9525" cap="rnd" cmpd="sng">
                    <a:solidFill>
                      <a:schemeClr val="bg1">
                        <a:lumMod val="25000"/>
                      </a:schemeClr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" name="Google Shape;9511;p154">
                    <a:extLst>
                      <a:ext uri="{FF2B5EF4-FFF2-40B4-BE49-F238E27FC236}">
                        <a16:creationId xmlns:a16="http://schemas.microsoft.com/office/drawing/2014/main" id="{509BD525-676A-DD35-3285-0E637218DABE}"/>
                      </a:ext>
                    </a:extLst>
                  </p:cNvPr>
                  <p:cNvSpPr/>
                  <p:nvPr/>
                </p:nvSpPr>
                <p:spPr>
                  <a:xfrm>
                    <a:off x="1507666" y="2294782"/>
                    <a:ext cx="37926" cy="358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439" h="6082" extrusionOk="0">
                        <a:moveTo>
                          <a:pt x="3241" y="0"/>
                        </a:moveTo>
                        <a:cubicBezTo>
                          <a:pt x="3118" y="0"/>
                          <a:pt x="2994" y="8"/>
                          <a:pt x="2869" y="23"/>
                        </a:cubicBezTo>
                        <a:cubicBezTo>
                          <a:pt x="1168" y="223"/>
                          <a:pt x="0" y="1724"/>
                          <a:pt x="200" y="3392"/>
                        </a:cubicBezTo>
                        <a:cubicBezTo>
                          <a:pt x="386" y="4937"/>
                          <a:pt x="1717" y="6082"/>
                          <a:pt x="3239" y="6082"/>
                        </a:cubicBezTo>
                        <a:cubicBezTo>
                          <a:pt x="3359" y="6082"/>
                          <a:pt x="3481" y="6075"/>
                          <a:pt x="3603" y="6060"/>
                        </a:cubicBezTo>
                        <a:cubicBezTo>
                          <a:pt x="5271" y="5860"/>
                          <a:pt x="6438" y="4326"/>
                          <a:pt x="6238" y="2658"/>
                        </a:cubicBezTo>
                        <a:cubicBezTo>
                          <a:pt x="6053" y="1115"/>
                          <a:pt x="4754" y="0"/>
                          <a:pt x="3241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solidFill>
                      <a:schemeClr val="bg1">
                        <a:lumMod val="25000"/>
                      </a:schemeClr>
                    </a:solidFill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" name="Google Shape;9512;p154">
                    <a:extLst>
                      <a:ext uri="{FF2B5EF4-FFF2-40B4-BE49-F238E27FC236}">
                        <a16:creationId xmlns:a16="http://schemas.microsoft.com/office/drawing/2014/main" id="{63D8B067-A861-9DF7-B758-211BBDE551C7}"/>
                      </a:ext>
                    </a:extLst>
                  </p:cNvPr>
                  <p:cNvSpPr/>
                  <p:nvPr/>
                </p:nvSpPr>
                <p:spPr>
                  <a:xfrm>
                    <a:off x="1648710" y="2415180"/>
                    <a:ext cx="25351" cy="3407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04" h="5785" extrusionOk="0">
                        <a:moveTo>
                          <a:pt x="509" y="0"/>
                        </a:moveTo>
                        <a:cubicBezTo>
                          <a:pt x="247" y="0"/>
                          <a:pt x="1" y="203"/>
                          <a:pt x="1" y="493"/>
                        </a:cubicBezTo>
                        <a:lnTo>
                          <a:pt x="1" y="5264"/>
                        </a:lnTo>
                        <a:cubicBezTo>
                          <a:pt x="1" y="5561"/>
                          <a:pt x="240" y="5784"/>
                          <a:pt x="499" y="5784"/>
                        </a:cubicBezTo>
                        <a:cubicBezTo>
                          <a:pt x="589" y="5784"/>
                          <a:pt x="682" y="5757"/>
                          <a:pt x="768" y="5697"/>
                        </a:cubicBezTo>
                        <a:lnTo>
                          <a:pt x="4037" y="3396"/>
                        </a:lnTo>
                        <a:cubicBezTo>
                          <a:pt x="4304" y="3195"/>
                          <a:pt x="4304" y="2795"/>
                          <a:pt x="4037" y="2595"/>
                        </a:cubicBezTo>
                        <a:lnTo>
                          <a:pt x="801" y="93"/>
                        </a:lnTo>
                        <a:cubicBezTo>
                          <a:pt x="710" y="29"/>
                          <a:pt x="608" y="0"/>
                          <a:pt x="509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solidFill>
                      <a:schemeClr val="bg1">
                        <a:lumMod val="25000"/>
                      </a:schemeClr>
                    </a:solidFill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" name="Google Shape;9513;p154">
                    <a:extLst>
                      <a:ext uri="{FF2B5EF4-FFF2-40B4-BE49-F238E27FC236}">
                        <a16:creationId xmlns:a16="http://schemas.microsoft.com/office/drawing/2014/main" id="{0715E222-DEC6-D2E9-2E41-F9F2EFEEF426}"/>
                      </a:ext>
                    </a:extLst>
                  </p:cNvPr>
                  <p:cNvSpPr/>
                  <p:nvPr/>
                </p:nvSpPr>
                <p:spPr>
                  <a:xfrm>
                    <a:off x="1648710" y="2176104"/>
                    <a:ext cx="25351" cy="3410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04" h="5790" extrusionOk="0">
                        <a:moveTo>
                          <a:pt x="509" y="1"/>
                        </a:moveTo>
                        <a:cubicBezTo>
                          <a:pt x="247" y="1"/>
                          <a:pt x="1" y="203"/>
                          <a:pt x="1" y="494"/>
                        </a:cubicBezTo>
                        <a:lnTo>
                          <a:pt x="1" y="5264"/>
                        </a:lnTo>
                        <a:cubicBezTo>
                          <a:pt x="1" y="5580"/>
                          <a:pt x="231" y="5790"/>
                          <a:pt x="485" y="5790"/>
                        </a:cubicBezTo>
                        <a:cubicBezTo>
                          <a:pt x="580" y="5790"/>
                          <a:pt x="677" y="5761"/>
                          <a:pt x="768" y="5697"/>
                        </a:cubicBezTo>
                        <a:lnTo>
                          <a:pt x="4037" y="3396"/>
                        </a:lnTo>
                        <a:cubicBezTo>
                          <a:pt x="4304" y="3196"/>
                          <a:pt x="4304" y="2795"/>
                          <a:pt x="4037" y="2595"/>
                        </a:cubicBezTo>
                        <a:lnTo>
                          <a:pt x="801" y="93"/>
                        </a:lnTo>
                        <a:cubicBezTo>
                          <a:pt x="710" y="29"/>
                          <a:pt x="608" y="1"/>
                          <a:pt x="509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solidFill>
                      <a:schemeClr val="bg1">
                        <a:lumMod val="25000"/>
                      </a:schemeClr>
                    </a:solidFill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24" name="Google Shape;9514;p154">
                  <a:extLst>
                    <a:ext uri="{FF2B5EF4-FFF2-40B4-BE49-F238E27FC236}">
                      <a16:creationId xmlns:a16="http://schemas.microsoft.com/office/drawing/2014/main" id="{89162987-8028-06A8-9F93-03813C30D026}"/>
                    </a:ext>
                  </a:extLst>
                </p:cNvPr>
                <p:cNvSpPr/>
                <p:nvPr/>
              </p:nvSpPr>
              <p:spPr>
                <a:xfrm>
                  <a:off x="1707626" y="2395718"/>
                  <a:ext cx="72898" cy="729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82" h="20115" extrusionOk="0">
                      <a:moveTo>
                        <a:pt x="10041" y="1"/>
                      </a:moveTo>
                      <a:cubicBezTo>
                        <a:pt x="4503" y="1"/>
                        <a:pt x="0" y="4504"/>
                        <a:pt x="0" y="10041"/>
                      </a:cubicBezTo>
                      <a:cubicBezTo>
                        <a:pt x="0" y="15612"/>
                        <a:pt x="4503" y="20115"/>
                        <a:pt x="10041" y="20115"/>
                      </a:cubicBezTo>
                      <a:cubicBezTo>
                        <a:pt x="15578" y="20115"/>
                        <a:pt x="20081" y="15612"/>
                        <a:pt x="20081" y="10041"/>
                      </a:cubicBezTo>
                      <a:cubicBezTo>
                        <a:pt x="20081" y="4504"/>
                        <a:pt x="15578" y="1"/>
                        <a:pt x="10041" y="1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bg1">
                      <a:lumMod val="25000"/>
                    </a:schemeClr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" name="Google Shape;9515;p154">
                  <a:extLst>
                    <a:ext uri="{FF2B5EF4-FFF2-40B4-BE49-F238E27FC236}">
                      <a16:creationId xmlns:a16="http://schemas.microsoft.com/office/drawing/2014/main" id="{915165AD-579D-69D2-944C-A8D0BEAD2510}"/>
                    </a:ext>
                  </a:extLst>
                </p:cNvPr>
                <p:cNvSpPr/>
                <p:nvPr/>
              </p:nvSpPr>
              <p:spPr>
                <a:xfrm>
                  <a:off x="1707626" y="2158168"/>
                  <a:ext cx="72898" cy="729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82" h="20115" extrusionOk="0">
                      <a:moveTo>
                        <a:pt x="10041" y="1"/>
                      </a:moveTo>
                      <a:cubicBezTo>
                        <a:pt x="4503" y="1"/>
                        <a:pt x="0" y="4504"/>
                        <a:pt x="0" y="10041"/>
                      </a:cubicBezTo>
                      <a:cubicBezTo>
                        <a:pt x="0" y="15612"/>
                        <a:pt x="4503" y="20115"/>
                        <a:pt x="10041" y="20115"/>
                      </a:cubicBezTo>
                      <a:cubicBezTo>
                        <a:pt x="15578" y="20115"/>
                        <a:pt x="20081" y="15612"/>
                        <a:pt x="20081" y="10041"/>
                      </a:cubicBezTo>
                      <a:cubicBezTo>
                        <a:pt x="20081" y="4504"/>
                        <a:pt x="15578" y="1"/>
                        <a:pt x="10041" y="1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bg1">
                      <a:lumMod val="25000"/>
                    </a:schemeClr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8" name="Google Shape;9516;p154">
              <a:extLst>
                <a:ext uri="{FF2B5EF4-FFF2-40B4-BE49-F238E27FC236}">
                  <a16:creationId xmlns:a16="http://schemas.microsoft.com/office/drawing/2014/main" id="{BF49E011-37EC-BA2B-CB90-A07F99E89EAB}"/>
                </a:ext>
              </a:extLst>
            </p:cNvPr>
            <p:cNvGrpSpPr/>
            <p:nvPr/>
          </p:nvGrpSpPr>
          <p:grpSpPr>
            <a:xfrm>
              <a:off x="1284601" y="1681380"/>
              <a:ext cx="495923" cy="310517"/>
              <a:chOff x="1284601" y="1681380"/>
              <a:chExt cx="495923" cy="310517"/>
            </a:xfrm>
          </p:grpSpPr>
          <p:sp>
            <p:nvSpPr>
              <p:cNvPr id="9" name="Google Shape;9517;p154">
                <a:extLst>
                  <a:ext uri="{FF2B5EF4-FFF2-40B4-BE49-F238E27FC236}">
                    <a16:creationId xmlns:a16="http://schemas.microsoft.com/office/drawing/2014/main" id="{E85072FF-15C1-E472-8E7E-BCAAAFBF987B}"/>
                  </a:ext>
                </a:extLst>
              </p:cNvPr>
              <p:cNvSpPr/>
              <p:nvPr/>
            </p:nvSpPr>
            <p:spPr>
              <a:xfrm>
                <a:off x="1284601" y="1789723"/>
                <a:ext cx="93683" cy="93836"/>
              </a:xfrm>
              <a:custGeom>
                <a:avLst/>
                <a:gdLst/>
                <a:ahLst/>
                <a:cxnLst/>
                <a:rect l="l" t="t" r="r" b="b"/>
                <a:pathLst>
                  <a:path w="20082" h="20115" extrusionOk="0">
                    <a:moveTo>
                      <a:pt x="10041" y="1"/>
                    </a:moveTo>
                    <a:cubicBezTo>
                      <a:pt x="4503" y="1"/>
                      <a:pt x="0" y="4504"/>
                      <a:pt x="0" y="10041"/>
                    </a:cubicBezTo>
                    <a:cubicBezTo>
                      <a:pt x="0" y="15612"/>
                      <a:pt x="4503" y="20115"/>
                      <a:pt x="10041" y="20115"/>
                    </a:cubicBezTo>
                    <a:cubicBezTo>
                      <a:pt x="15578" y="20115"/>
                      <a:pt x="20081" y="15612"/>
                      <a:pt x="20081" y="10041"/>
                    </a:cubicBezTo>
                    <a:cubicBezTo>
                      <a:pt x="20081" y="4504"/>
                      <a:pt x="15578" y="1"/>
                      <a:pt x="10041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bg1">
                    <a:lumMod val="2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0" name="Google Shape;9518;p154">
                <a:extLst>
                  <a:ext uri="{FF2B5EF4-FFF2-40B4-BE49-F238E27FC236}">
                    <a16:creationId xmlns:a16="http://schemas.microsoft.com/office/drawing/2014/main" id="{3ABECE8E-B773-8EFC-C51A-19AF01B39C5A}"/>
                  </a:ext>
                </a:extLst>
              </p:cNvPr>
              <p:cNvGrpSpPr/>
              <p:nvPr/>
            </p:nvGrpSpPr>
            <p:grpSpPr>
              <a:xfrm>
                <a:off x="1507666" y="1681380"/>
                <a:ext cx="272858" cy="310517"/>
                <a:chOff x="1507666" y="1681380"/>
                <a:chExt cx="272858" cy="310517"/>
              </a:xfrm>
            </p:grpSpPr>
            <p:grpSp>
              <p:nvGrpSpPr>
                <p:cNvPr id="11" name="Google Shape;9519;p154">
                  <a:extLst>
                    <a:ext uri="{FF2B5EF4-FFF2-40B4-BE49-F238E27FC236}">
                      <a16:creationId xmlns:a16="http://schemas.microsoft.com/office/drawing/2014/main" id="{32F214CA-1F78-5CF6-7291-4978D0AA15F3}"/>
                    </a:ext>
                  </a:extLst>
                </p:cNvPr>
                <p:cNvGrpSpPr/>
                <p:nvPr/>
              </p:nvGrpSpPr>
              <p:grpSpPr>
                <a:xfrm>
                  <a:off x="1507666" y="1700120"/>
                  <a:ext cx="166395" cy="272984"/>
                  <a:chOff x="1507666" y="1700120"/>
                  <a:chExt cx="166395" cy="272984"/>
                </a:xfrm>
              </p:grpSpPr>
              <p:sp>
                <p:nvSpPr>
                  <p:cNvPr id="14" name="Google Shape;9520;p154">
                    <a:extLst>
                      <a:ext uri="{FF2B5EF4-FFF2-40B4-BE49-F238E27FC236}">
                        <a16:creationId xmlns:a16="http://schemas.microsoft.com/office/drawing/2014/main" id="{F41CAEDD-3777-89BF-7608-675E3989B6C3}"/>
                      </a:ext>
                    </a:extLst>
                  </p:cNvPr>
                  <p:cNvSpPr/>
                  <p:nvPr/>
                </p:nvSpPr>
                <p:spPr>
                  <a:xfrm>
                    <a:off x="1512966" y="1836607"/>
                    <a:ext cx="75451" cy="6602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10" h="11209" fill="none" extrusionOk="0">
                        <a:moveTo>
                          <a:pt x="1" y="0"/>
                        </a:moveTo>
                        <a:lnTo>
                          <a:pt x="1" y="0"/>
                        </a:lnTo>
                        <a:cubicBezTo>
                          <a:pt x="6372" y="0"/>
                          <a:pt x="10542" y="3803"/>
                          <a:pt x="12810" y="11208"/>
                        </a:cubicBezTo>
                      </a:path>
                    </a:pathLst>
                  </a:custGeom>
                  <a:noFill/>
                  <a:ln w="9525" cap="rnd" cmpd="sng">
                    <a:solidFill>
                      <a:schemeClr val="bg1">
                        <a:lumMod val="25000"/>
                      </a:schemeClr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" name="Google Shape;9521;p154">
                    <a:extLst>
                      <a:ext uri="{FF2B5EF4-FFF2-40B4-BE49-F238E27FC236}">
                        <a16:creationId xmlns:a16="http://schemas.microsoft.com/office/drawing/2014/main" id="{B324CB98-406E-B0CF-75B4-7A80BE155803}"/>
                      </a:ext>
                    </a:extLst>
                  </p:cNvPr>
                  <p:cNvSpPr/>
                  <p:nvPr/>
                </p:nvSpPr>
                <p:spPr>
                  <a:xfrm>
                    <a:off x="1588205" y="1716969"/>
                    <a:ext cx="72901" cy="5423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377" h="9208" fill="none" extrusionOk="0">
                        <a:moveTo>
                          <a:pt x="1" y="9207"/>
                        </a:moveTo>
                        <a:cubicBezTo>
                          <a:pt x="1635" y="3870"/>
                          <a:pt x="6539" y="1"/>
                          <a:pt x="12376" y="1"/>
                        </a:cubicBezTo>
                      </a:path>
                    </a:pathLst>
                  </a:custGeom>
                  <a:noFill/>
                  <a:ln w="9525" cap="rnd" cmpd="sng">
                    <a:solidFill>
                      <a:schemeClr val="bg1">
                        <a:lumMod val="25000"/>
                      </a:schemeClr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" name="Google Shape;9522;p154">
                    <a:extLst>
                      <a:ext uri="{FF2B5EF4-FFF2-40B4-BE49-F238E27FC236}">
                        <a16:creationId xmlns:a16="http://schemas.microsoft.com/office/drawing/2014/main" id="{898478B2-4342-B696-565A-77C1E068C02C}"/>
                      </a:ext>
                    </a:extLst>
                  </p:cNvPr>
                  <p:cNvSpPr/>
                  <p:nvPr/>
                </p:nvSpPr>
                <p:spPr>
                  <a:xfrm>
                    <a:off x="1588205" y="1902024"/>
                    <a:ext cx="72901" cy="5403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377" h="9174" fill="none" extrusionOk="0">
                        <a:moveTo>
                          <a:pt x="1" y="0"/>
                        </a:moveTo>
                        <a:cubicBezTo>
                          <a:pt x="1635" y="5304"/>
                          <a:pt x="6539" y="9173"/>
                          <a:pt x="12376" y="9173"/>
                        </a:cubicBezTo>
                      </a:path>
                    </a:pathLst>
                  </a:custGeom>
                  <a:noFill/>
                  <a:ln w="9525" cap="rnd" cmpd="sng">
                    <a:solidFill>
                      <a:schemeClr val="bg1">
                        <a:lumMod val="25000"/>
                      </a:schemeClr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" name="Google Shape;9523;p154">
                    <a:extLst>
                      <a:ext uri="{FF2B5EF4-FFF2-40B4-BE49-F238E27FC236}">
                        <a16:creationId xmlns:a16="http://schemas.microsoft.com/office/drawing/2014/main" id="{8DB368BE-3CF8-DFB0-53C4-1C97645D4D82}"/>
                      </a:ext>
                    </a:extLst>
                  </p:cNvPr>
                  <p:cNvSpPr/>
                  <p:nvPr/>
                </p:nvSpPr>
                <p:spPr>
                  <a:xfrm>
                    <a:off x="1512966" y="1770990"/>
                    <a:ext cx="75451" cy="656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10" h="11143" fill="none" extrusionOk="0">
                        <a:moveTo>
                          <a:pt x="1" y="11142"/>
                        </a:moveTo>
                        <a:cubicBezTo>
                          <a:pt x="6539" y="11142"/>
                          <a:pt x="10275" y="7106"/>
                          <a:pt x="12810" y="1"/>
                        </a:cubicBezTo>
                      </a:path>
                    </a:pathLst>
                  </a:custGeom>
                  <a:noFill/>
                  <a:ln w="9525" cap="rnd" cmpd="sng">
                    <a:solidFill>
                      <a:schemeClr val="bg1">
                        <a:lumMod val="25000"/>
                      </a:schemeClr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" name="Google Shape;9524;p154">
                    <a:extLst>
                      <a:ext uri="{FF2B5EF4-FFF2-40B4-BE49-F238E27FC236}">
                        <a16:creationId xmlns:a16="http://schemas.microsoft.com/office/drawing/2014/main" id="{BEB993A8-28D0-65A1-A3B7-77C7429DA7FC}"/>
                      </a:ext>
                    </a:extLst>
                  </p:cNvPr>
                  <p:cNvSpPr/>
                  <p:nvPr/>
                </p:nvSpPr>
                <p:spPr>
                  <a:xfrm>
                    <a:off x="1507666" y="1818598"/>
                    <a:ext cx="37926" cy="360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439" h="6116" extrusionOk="0">
                        <a:moveTo>
                          <a:pt x="3199" y="1"/>
                        </a:moveTo>
                        <a:cubicBezTo>
                          <a:pt x="3079" y="1"/>
                          <a:pt x="2958" y="8"/>
                          <a:pt x="2835" y="23"/>
                        </a:cubicBezTo>
                        <a:cubicBezTo>
                          <a:pt x="1168" y="256"/>
                          <a:pt x="0" y="1757"/>
                          <a:pt x="200" y="3425"/>
                        </a:cubicBezTo>
                        <a:cubicBezTo>
                          <a:pt x="386" y="4971"/>
                          <a:pt x="1717" y="6115"/>
                          <a:pt x="3239" y="6115"/>
                        </a:cubicBezTo>
                        <a:cubicBezTo>
                          <a:pt x="3359" y="6115"/>
                          <a:pt x="3481" y="6108"/>
                          <a:pt x="3603" y="6094"/>
                        </a:cubicBezTo>
                        <a:cubicBezTo>
                          <a:pt x="5271" y="5860"/>
                          <a:pt x="6438" y="4359"/>
                          <a:pt x="6238" y="2691"/>
                        </a:cubicBezTo>
                        <a:cubicBezTo>
                          <a:pt x="6052" y="1145"/>
                          <a:pt x="4721" y="1"/>
                          <a:pt x="3199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solidFill>
                      <a:schemeClr val="bg1">
                        <a:lumMod val="25000"/>
                      </a:schemeClr>
                    </a:solidFill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" name="Google Shape;9525;p154">
                    <a:extLst>
                      <a:ext uri="{FF2B5EF4-FFF2-40B4-BE49-F238E27FC236}">
                        <a16:creationId xmlns:a16="http://schemas.microsoft.com/office/drawing/2014/main" id="{924D6DFE-458A-C150-88C4-B7061563CCB2}"/>
                      </a:ext>
                    </a:extLst>
                  </p:cNvPr>
                  <p:cNvSpPr/>
                  <p:nvPr/>
                </p:nvSpPr>
                <p:spPr>
                  <a:xfrm>
                    <a:off x="1648710" y="1939072"/>
                    <a:ext cx="25351" cy="340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04" h="5778" extrusionOk="0">
                        <a:moveTo>
                          <a:pt x="489" y="0"/>
                        </a:moveTo>
                        <a:cubicBezTo>
                          <a:pt x="234" y="0"/>
                          <a:pt x="1" y="207"/>
                          <a:pt x="1" y="514"/>
                        </a:cubicBezTo>
                        <a:lnTo>
                          <a:pt x="1" y="5284"/>
                        </a:lnTo>
                        <a:cubicBezTo>
                          <a:pt x="1" y="5575"/>
                          <a:pt x="229" y="5777"/>
                          <a:pt x="482" y="5777"/>
                        </a:cubicBezTo>
                        <a:cubicBezTo>
                          <a:pt x="577" y="5777"/>
                          <a:pt x="676" y="5748"/>
                          <a:pt x="768" y="5684"/>
                        </a:cubicBezTo>
                        <a:lnTo>
                          <a:pt x="4037" y="3383"/>
                        </a:lnTo>
                        <a:cubicBezTo>
                          <a:pt x="4304" y="3183"/>
                          <a:pt x="4304" y="2782"/>
                          <a:pt x="4037" y="2582"/>
                        </a:cubicBezTo>
                        <a:lnTo>
                          <a:pt x="801" y="114"/>
                        </a:lnTo>
                        <a:cubicBezTo>
                          <a:pt x="704" y="36"/>
                          <a:pt x="595" y="0"/>
                          <a:pt x="489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solidFill>
                      <a:schemeClr val="bg1">
                        <a:lumMod val="25000"/>
                      </a:schemeClr>
                    </a:solidFill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" name="Google Shape;9526;p154">
                    <a:extLst>
                      <a:ext uri="{FF2B5EF4-FFF2-40B4-BE49-F238E27FC236}">
                        <a16:creationId xmlns:a16="http://schemas.microsoft.com/office/drawing/2014/main" id="{FF43D4E0-E556-5A2F-8FBE-554D4F5D2729}"/>
                      </a:ext>
                    </a:extLst>
                  </p:cNvPr>
                  <p:cNvSpPr/>
                  <p:nvPr/>
                </p:nvSpPr>
                <p:spPr>
                  <a:xfrm>
                    <a:off x="1648710" y="1700120"/>
                    <a:ext cx="25351" cy="339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04" h="5757" extrusionOk="0">
                        <a:moveTo>
                          <a:pt x="509" y="0"/>
                        </a:moveTo>
                        <a:cubicBezTo>
                          <a:pt x="247" y="0"/>
                          <a:pt x="1" y="203"/>
                          <a:pt x="1" y="493"/>
                        </a:cubicBezTo>
                        <a:lnTo>
                          <a:pt x="1" y="5263"/>
                        </a:lnTo>
                        <a:cubicBezTo>
                          <a:pt x="1" y="5554"/>
                          <a:pt x="229" y="5757"/>
                          <a:pt x="482" y="5757"/>
                        </a:cubicBezTo>
                        <a:cubicBezTo>
                          <a:pt x="577" y="5757"/>
                          <a:pt x="676" y="5728"/>
                          <a:pt x="768" y="5664"/>
                        </a:cubicBezTo>
                        <a:lnTo>
                          <a:pt x="4037" y="3395"/>
                        </a:lnTo>
                        <a:cubicBezTo>
                          <a:pt x="4304" y="3195"/>
                          <a:pt x="4304" y="2795"/>
                          <a:pt x="4037" y="2561"/>
                        </a:cubicBezTo>
                        <a:lnTo>
                          <a:pt x="801" y="93"/>
                        </a:lnTo>
                        <a:cubicBezTo>
                          <a:pt x="710" y="29"/>
                          <a:pt x="608" y="0"/>
                          <a:pt x="509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solidFill>
                      <a:schemeClr val="bg1">
                        <a:lumMod val="25000"/>
                      </a:schemeClr>
                    </a:solidFill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2" name="Google Shape;9527;p154">
                  <a:extLst>
                    <a:ext uri="{FF2B5EF4-FFF2-40B4-BE49-F238E27FC236}">
                      <a16:creationId xmlns:a16="http://schemas.microsoft.com/office/drawing/2014/main" id="{1052AE21-EAB8-925C-53A6-9C88F7564E3C}"/>
                    </a:ext>
                  </a:extLst>
                </p:cNvPr>
                <p:cNvSpPr/>
                <p:nvPr/>
              </p:nvSpPr>
              <p:spPr>
                <a:xfrm>
                  <a:off x="1707626" y="1918930"/>
                  <a:ext cx="72898" cy="729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82" h="20115" extrusionOk="0">
                      <a:moveTo>
                        <a:pt x="10041" y="1"/>
                      </a:moveTo>
                      <a:cubicBezTo>
                        <a:pt x="4503" y="1"/>
                        <a:pt x="0" y="4504"/>
                        <a:pt x="0" y="10041"/>
                      </a:cubicBezTo>
                      <a:cubicBezTo>
                        <a:pt x="0" y="15612"/>
                        <a:pt x="4503" y="20115"/>
                        <a:pt x="10041" y="20115"/>
                      </a:cubicBezTo>
                      <a:cubicBezTo>
                        <a:pt x="15578" y="20115"/>
                        <a:pt x="20081" y="15612"/>
                        <a:pt x="20081" y="10041"/>
                      </a:cubicBezTo>
                      <a:cubicBezTo>
                        <a:pt x="20081" y="4504"/>
                        <a:pt x="15578" y="1"/>
                        <a:pt x="10041" y="1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bg1">
                      <a:lumMod val="25000"/>
                    </a:schemeClr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" name="Google Shape;9528;p154">
                  <a:extLst>
                    <a:ext uri="{FF2B5EF4-FFF2-40B4-BE49-F238E27FC236}">
                      <a16:creationId xmlns:a16="http://schemas.microsoft.com/office/drawing/2014/main" id="{3C554713-74F4-1470-B45E-F06D32BEC226}"/>
                    </a:ext>
                  </a:extLst>
                </p:cNvPr>
                <p:cNvSpPr/>
                <p:nvPr/>
              </p:nvSpPr>
              <p:spPr>
                <a:xfrm>
                  <a:off x="1707626" y="1681380"/>
                  <a:ext cx="72898" cy="729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82" h="20115" extrusionOk="0">
                      <a:moveTo>
                        <a:pt x="10041" y="1"/>
                      </a:moveTo>
                      <a:cubicBezTo>
                        <a:pt x="4503" y="1"/>
                        <a:pt x="0" y="4504"/>
                        <a:pt x="0" y="10041"/>
                      </a:cubicBezTo>
                      <a:cubicBezTo>
                        <a:pt x="0" y="15612"/>
                        <a:pt x="4503" y="20115"/>
                        <a:pt x="10041" y="20115"/>
                      </a:cubicBezTo>
                      <a:cubicBezTo>
                        <a:pt x="15578" y="20115"/>
                        <a:pt x="20081" y="15612"/>
                        <a:pt x="20081" y="10041"/>
                      </a:cubicBezTo>
                      <a:cubicBezTo>
                        <a:pt x="20081" y="4504"/>
                        <a:pt x="15578" y="1"/>
                        <a:pt x="10041" y="1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bg1">
                      <a:lumMod val="25000"/>
                    </a:schemeClr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39" name="Google Shape;9495;p154">
            <a:extLst>
              <a:ext uri="{FF2B5EF4-FFF2-40B4-BE49-F238E27FC236}">
                <a16:creationId xmlns:a16="http://schemas.microsoft.com/office/drawing/2014/main" id="{D97D0BB5-C1D7-8765-F49E-3C0C4F03A803}"/>
              </a:ext>
            </a:extLst>
          </p:cNvPr>
          <p:cNvGrpSpPr/>
          <p:nvPr/>
        </p:nvGrpSpPr>
        <p:grpSpPr>
          <a:xfrm>
            <a:off x="693070" y="36940"/>
            <a:ext cx="1233720" cy="511833"/>
            <a:chOff x="844912" y="1681380"/>
            <a:chExt cx="935611" cy="787305"/>
          </a:xfrm>
          <a:effectLst>
            <a:glow rad="63500">
              <a:schemeClr val="accent1">
                <a:satMod val="175000"/>
                <a:alpha val="40000"/>
              </a:schemeClr>
            </a:glow>
          </a:effectLst>
        </p:grpSpPr>
        <p:grpSp>
          <p:nvGrpSpPr>
            <p:cNvPr id="40" name="Google Shape;9496;p154">
              <a:extLst>
                <a:ext uri="{FF2B5EF4-FFF2-40B4-BE49-F238E27FC236}">
                  <a16:creationId xmlns:a16="http://schemas.microsoft.com/office/drawing/2014/main" id="{7814996A-8861-1878-4037-B8745DD14415}"/>
                </a:ext>
              </a:extLst>
            </p:cNvPr>
            <p:cNvGrpSpPr/>
            <p:nvPr/>
          </p:nvGrpSpPr>
          <p:grpSpPr>
            <a:xfrm>
              <a:off x="844912" y="1819635"/>
              <a:ext cx="329836" cy="510016"/>
              <a:chOff x="844912" y="1819635"/>
              <a:chExt cx="329836" cy="510016"/>
            </a:xfrm>
          </p:grpSpPr>
          <p:sp>
            <p:nvSpPr>
              <p:cNvPr id="67" name="Google Shape;9497;p154">
                <a:extLst>
                  <a:ext uri="{FF2B5EF4-FFF2-40B4-BE49-F238E27FC236}">
                    <a16:creationId xmlns:a16="http://schemas.microsoft.com/office/drawing/2014/main" id="{96C80D5F-C293-33EF-F28B-2B152AD9767F}"/>
                  </a:ext>
                </a:extLst>
              </p:cNvPr>
              <p:cNvSpPr/>
              <p:nvPr/>
            </p:nvSpPr>
            <p:spPr>
              <a:xfrm>
                <a:off x="844912" y="2015566"/>
                <a:ext cx="118283" cy="118477"/>
              </a:xfrm>
              <a:custGeom>
                <a:avLst/>
                <a:gdLst/>
                <a:ahLst/>
                <a:cxnLst/>
                <a:rect l="l" t="t" r="r" b="b"/>
                <a:pathLst>
                  <a:path w="20082" h="20115" extrusionOk="0">
                    <a:moveTo>
                      <a:pt x="10041" y="1"/>
                    </a:moveTo>
                    <a:cubicBezTo>
                      <a:pt x="4503" y="1"/>
                      <a:pt x="0" y="4504"/>
                      <a:pt x="0" y="10041"/>
                    </a:cubicBezTo>
                    <a:cubicBezTo>
                      <a:pt x="0" y="15612"/>
                      <a:pt x="4503" y="20115"/>
                      <a:pt x="10041" y="20115"/>
                    </a:cubicBezTo>
                    <a:cubicBezTo>
                      <a:pt x="15578" y="20115"/>
                      <a:pt x="20081" y="15612"/>
                      <a:pt x="20081" y="10041"/>
                    </a:cubicBezTo>
                    <a:cubicBezTo>
                      <a:pt x="20081" y="4504"/>
                      <a:pt x="15578" y="1"/>
                      <a:pt x="10041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bg1">
                    <a:lumMod val="2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9498;p154">
                <a:extLst>
                  <a:ext uri="{FF2B5EF4-FFF2-40B4-BE49-F238E27FC236}">
                    <a16:creationId xmlns:a16="http://schemas.microsoft.com/office/drawing/2014/main" id="{3BAA28F9-55FD-FB24-DB5D-0D995EC9B86B}"/>
                  </a:ext>
                </a:extLst>
              </p:cNvPr>
              <p:cNvSpPr/>
              <p:nvPr/>
            </p:nvSpPr>
            <p:spPr>
              <a:xfrm>
                <a:off x="1013654" y="2074499"/>
                <a:ext cx="148151" cy="238327"/>
              </a:xfrm>
              <a:custGeom>
                <a:avLst/>
                <a:gdLst/>
                <a:ahLst/>
                <a:cxnLst/>
                <a:rect l="l" t="t" r="r" b="b"/>
                <a:pathLst>
                  <a:path w="25153" h="40463" fill="none" extrusionOk="0">
                    <a:moveTo>
                      <a:pt x="25152" y="40463"/>
                    </a:moveTo>
                    <a:cubicBezTo>
                      <a:pt x="19315" y="40463"/>
                      <a:pt x="14378" y="32724"/>
                      <a:pt x="12777" y="22150"/>
                    </a:cubicBezTo>
                    <a:lnTo>
                      <a:pt x="12810" y="22350"/>
                    </a:lnTo>
                    <a:cubicBezTo>
                      <a:pt x="10542" y="7606"/>
                      <a:pt x="6372" y="1"/>
                      <a:pt x="1" y="1"/>
                    </a:cubicBezTo>
                    <a:lnTo>
                      <a:pt x="1" y="1"/>
                    </a:lnTo>
                  </a:path>
                </a:pathLst>
              </a:custGeom>
              <a:noFill/>
              <a:ln w="9525" cap="rnd" cmpd="sng">
                <a:solidFill>
                  <a:schemeClr val="bg1">
                    <a:lumMod val="25000"/>
                  </a:schemeClr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9499;p154">
                <a:extLst>
                  <a:ext uri="{FF2B5EF4-FFF2-40B4-BE49-F238E27FC236}">
                    <a16:creationId xmlns:a16="http://schemas.microsoft.com/office/drawing/2014/main" id="{0F1E04A9-D645-3CB7-F65E-146CD3D5FEF2}"/>
                  </a:ext>
                </a:extLst>
              </p:cNvPr>
              <p:cNvSpPr/>
              <p:nvPr/>
            </p:nvSpPr>
            <p:spPr>
              <a:xfrm>
                <a:off x="1013654" y="1836607"/>
                <a:ext cx="148151" cy="238327"/>
              </a:xfrm>
              <a:custGeom>
                <a:avLst/>
                <a:gdLst/>
                <a:ahLst/>
                <a:cxnLst/>
                <a:rect l="l" t="t" r="r" b="b"/>
                <a:pathLst>
                  <a:path w="25153" h="40463" fill="none" extrusionOk="0">
                    <a:moveTo>
                      <a:pt x="25152" y="0"/>
                    </a:moveTo>
                    <a:cubicBezTo>
                      <a:pt x="19315" y="0"/>
                      <a:pt x="14378" y="7706"/>
                      <a:pt x="12777" y="18313"/>
                    </a:cubicBezTo>
                    <a:lnTo>
                      <a:pt x="12810" y="18113"/>
                    </a:lnTo>
                    <a:cubicBezTo>
                      <a:pt x="10542" y="32857"/>
                      <a:pt x="6372" y="40462"/>
                      <a:pt x="1" y="40462"/>
                    </a:cubicBezTo>
                    <a:lnTo>
                      <a:pt x="1" y="40462"/>
                    </a:lnTo>
                  </a:path>
                </a:pathLst>
              </a:custGeom>
              <a:noFill/>
              <a:ln w="9525" cap="rnd" cmpd="sng">
                <a:solidFill>
                  <a:schemeClr val="bg1">
                    <a:lumMod val="25000"/>
                  </a:schemeClr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9500;p154">
                <a:extLst>
                  <a:ext uri="{FF2B5EF4-FFF2-40B4-BE49-F238E27FC236}">
                    <a16:creationId xmlns:a16="http://schemas.microsoft.com/office/drawing/2014/main" id="{C30015BF-1A45-8239-8996-56494A6011A1}"/>
                  </a:ext>
                </a:extLst>
              </p:cNvPr>
              <p:cNvSpPr/>
              <p:nvPr/>
            </p:nvSpPr>
            <p:spPr>
              <a:xfrm>
                <a:off x="1004031" y="2056625"/>
                <a:ext cx="35958" cy="35958"/>
              </a:xfrm>
              <a:custGeom>
                <a:avLst/>
                <a:gdLst/>
                <a:ahLst/>
                <a:cxnLst/>
                <a:rect l="l" t="t" r="r" b="b"/>
                <a:pathLst>
                  <a:path w="6105" h="6105" extrusionOk="0">
                    <a:moveTo>
                      <a:pt x="3069" y="0"/>
                    </a:moveTo>
                    <a:cubicBezTo>
                      <a:pt x="1368" y="0"/>
                      <a:pt x="0" y="1368"/>
                      <a:pt x="0" y="3036"/>
                    </a:cubicBezTo>
                    <a:cubicBezTo>
                      <a:pt x="0" y="4737"/>
                      <a:pt x="1368" y="6105"/>
                      <a:pt x="3069" y="6105"/>
                    </a:cubicBezTo>
                    <a:cubicBezTo>
                      <a:pt x="4737" y="6105"/>
                      <a:pt x="6105" y="4737"/>
                      <a:pt x="6105" y="3036"/>
                    </a:cubicBezTo>
                    <a:cubicBezTo>
                      <a:pt x="6105" y="1368"/>
                      <a:pt x="4737" y="0"/>
                      <a:pt x="306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solidFill>
                  <a:schemeClr val="bg1">
                    <a:lumMod val="2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9501;p154">
                <a:extLst>
                  <a:ext uri="{FF2B5EF4-FFF2-40B4-BE49-F238E27FC236}">
                    <a16:creationId xmlns:a16="http://schemas.microsoft.com/office/drawing/2014/main" id="{2CBC4F2B-9E32-3814-D74B-3A87F8D10F0D}"/>
                  </a:ext>
                </a:extLst>
              </p:cNvPr>
              <p:cNvSpPr/>
              <p:nvPr/>
            </p:nvSpPr>
            <p:spPr>
              <a:xfrm>
                <a:off x="1149398" y="2295742"/>
                <a:ext cx="25351" cy="33909"/>
              </a:xfrm>
              <a:custGeom>
                <a:avLst/>
                <a:gdLst/>
                <a:ahLst/>
                <a:cxnLst/>
                <a:rect l="l" t="t" r="r" b="b"/>
                <a:pathLst>
                  <a:path w="4304" h="5757" extrusionOk="0">
                    <a:moveTo>
                      <a:pt x="509" y="0"/>
                    </a:moveTo>
                    <a:cubicBezTo>
                      <a:pt x="247" y="0"/>
                      <a:pt x="1" y="203"/>
                      <a:pt x="1" y="493"/>
                    </a:cubicBezTo>
                    <a:lnTo>
                      <a:pt x="1" y="5263"/>
                    </a:lnTo>
                    <a:cubicBezTo>
                      <a:pt x="1" y="5554"/>
                      <a:pt x="229" y="5757"/>
                      <a:pt x="482" y="5757"/>
                    </a:cubicBezTo>
                    <a:cubicBezTo>
                      <a:pt x="577" y="5757"/>
                      <a:pt x="676" y="5728"/>
                      <a:pt x="768" y="5664"/>
                    </a:cubicBezTo>
                    <a:lnTo>
                      <a:pt x="4003" y="3395"/>
                    </a:lnTo>
                    <a:cubicBezTo>
                      <a:pt x="4304" y="3195"/>
                      <a:pt x="4304" y="2795"/>
                      <a:pt x="4037" y="2595"/>
                    </a:cubicBezTo>
                    <a:lnTo>
                      <a:pt x="801" y="93"/>
                    </a:lnTo>
                    <a:cubicBezTo>
                      <a:pt x="710" y="29"/>
                      <a:pt x="608" y="0"/>
                      <a:pt x="50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solidFill>
                  <a:schemeClr val="bg1">
                    <a:lumMod val="2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9502;p154">
                <a:extLst>
                  <a:ext uri="{FF2B5EF4-FFF2-40B4-BE49-F238E27FC236}">
                    <a16:creationId xmlns:a16="http://schemas.microsoft.com/office/drawing/2014/main" id="{71D51E94-8F98-C5B1-5CB3-BA7774880E58}"/>
                  </a:ext>
                </a:extLst>
              </p:cNvPr>
              <p:cNvSpPr/>
              <p:nvPr/>
            </p:nvSpPr>
            <p:spPr>
              <a:xfrm>
                <a:off x="1149398" y="1819635"/>
                <a:ext cx="25351" cy="34032"/>
              </a:xfrm>
              <a:custGeom>
                <a:avLst/>
                <a:gdLst/>
                <a:ahLst/>
                <a:cxnLst/>
                <a:rect l="l" t="t" r="r" b="b"/>
                <a:pathLst>
                  <a:path w="4304" h="5778" extrusionOk="0">
                    <a:moveTo>
                      <a:pt x="489" y="0"/>
                    </a:moveTo>
                    <a:cubicBezTo>
                      <a:pt x="234" y="0"/>
                      <a:pt x="1" y="207"/>
                      <a:pt x="1" y="514"/>
                    </a:cubicBezTo>
                    <a:lnTo>
                      <a:pt x="1" y="5284"/>
                    </a:lnTo>
                    <a:cubicBezTo>
                      <a:pt x="1" y="5574"/>
                      <a:pt x="229" y="5777"/>
                      <a:pt x="482" y="5777"/>
                    </a:cubicBezTo>
                    <a:cubicBezTo>
                      <a:pt x="577" y="5777"/>
                      <a:pt x="676" y="5748"/>
                      <a:pt x="768" y="5684"/>
                    </a:cubicBezTo>
                    <a:lnTo>
                      <a:pt x="4003" y="3382"/>
                    </a:lnTo>
                    <a:cubicBezTo>
                      <a:pt x="4304" y="3182"/>
                      <a:pt x="4304" y="2782"/>
                      <a:pt x="4037" y="2582"/>
                    </a:cubicBezTo>
                    <a:lnTo>
                      <a:pt x="801" y="113"/>
                    </a:lnTo>
                    <a:cubicBezTo>
                      <a:pt x="704" y="35"/>
                      <a:pt x="595" y="0"/>
                      <a:pt x="48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solidFill>
                  <a:schemeClr val="bg1">
                    <a:lumMod val="2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1" name="Google Shape;9503;p154">
              <a:extLst>
                <a:ext uri="{FF2B5EF4-FFF2-40B4-BE49-F238E27FC236}">
                  <a16:creationId xmlns:a16="http://schemas.microsoft.com/office/drawing/2014/main" id="{F71FDDC8-37CE-1FE7-67FB-80F0EAD10A67}"/>
                </a:ext>
              </a:extLst>
            </p:cNvPr>
            <p:cNvGrpSpPr/>
            <p:nvPr/>
          </p:nvGrpSpPr>
          <p:grpSpPr>
            <a:xfrm>
              <a:off x="1284601" y="2158168"/>
              <a:ext cx="495923" cy="310517"/>
              <a:chOff x="1284601" y="2158168"/>
              <a:chExt cx="495923" cy="310517"/>
            </a:xfrm>
          </p:grpSpPr>
          <p:sp>
            <p:nvSpPr>
              <p:cNvPr id="55" name="Google Shape;9504;p154">
                <a:extLst>
                  <a:ext uri="{FF2B5EF4-FFF2-40B4-BE49-F238E27FC236}">
                    <a16:creationId xmlns:a16="http://schemas.microsoft.com/office/drawing/2014/main" id="{48B648CA-EE6A-0D18-22D3-5B9CA1FCB74F}"/>
                  </a:ext>
                </a:extLst>
              </p:cNvPr>
              <p:cNvSpPr/>
              <p:nvPr/>
            </p:nvSpPr>
            <p:spPr>
              <a:xfrm>
                <a:off x="1284601" y="2265773"/>
                <a:ext cx="93683" cy="93836"/>
              </a:xfrm>
              <a:custGeom>
                <a:avLst/>
                <a:gdLst/>
                <a:ahLst/>
                <a:cxnLst/>
                <a:rect l="l" t="t" r="r" b="b"/>
                <a:pathLst>
                  <a:path w="20082" h="20115" extrusionOk="0">
                    <a:moveTo>
                      <a:pt x="10041" y="1"/>
                    </a:moveTo>
                    <a:cubicBezTo>
                      <a:pt x="4503" y="1"/>
                      <a:pt x="0" y="4504"/>
                      <a:pt x="0" y="10041"/>
                    </a:cubicBezTo>
                    <a:cubicBezTo>
                      <a:pt x="0" y="15612"/>
                      <a:pt x="4503" y="20115"/>
                      <a:pt x="10041" y="20115"/>
                    </a:cubicBezTo>
                    <a:cubicBezTo>
                      <a:pt x="15578" y="20115"/>
                      <a:pt x="20081" y="15612"/>
                      <a:pt x="20081" y="10041"/>
                    </a:cubicBezTo>
                    <a:cubicBezTo>
                      <a:pt x="20081" y="4504"/>
                      <a:pt x="15578" y="1"/>
                      <a:pt x="10041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bg1">
                    <a:lumMod val="2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6" name="Google Shape;9505;p154">
                <a:extLst>
                  <a:ext uri="{FF2B5EF4-FFF2-40B4-BE49-F238E27FC236}">
                    <a16:creationId xmlns:a16="http://schemas.microsoft.com/office/drawing/2014/main" id="{23B47A89-D746-AF1C-E341-7A81703BB57A}"/>
                  </a:ext>
                </a:extLst>
              </p:cNvPr>
              <p:cNvGrpSpPr/>
              <p:nvPr/>
            </p:nvGrpSpPr>
            <p:grpSpPr>
              <a:xfrm>
                <a:off x="1507666" y="2158168"/>
                <a:ext cx="272858" cy="310517"/>
                <a:chOff x="1507666" y="2158168"/>
                <a:chExt cx="272858" cy="310517"/>
              </a:xfrm>
            </p:grpSpPr>
            <p:grpSp>
              <p:nvGrpSpPr>
                <p:cNvPr id="57" name="Google Shape;9506;p154">
                  <a:extLst>
                    <a:ext uri="{FF2B5EF4-FFF2-40B4-BE49-F238E27FC236}">
                      <a16:creationId xmlns:a16="http://schemas.microsoft.com/office/drawing/2014/main" id="{C8E49338-BCC7-1327-3846-88EACB3310AD}"/>
                    </a:ext>
                  </a:extLst>
                </p:cNvPr>
                <p:cNvGrpSpPr/>
                <p:nvPr/>
              </p:nvGrpSpPr>
              <p:grpSpPr>
                <a:xfrm>
                  <a:off x="1507666" y="2176104"/>
                  <a:ext cx="166395" cy="273149"/>
                  <a:chOff x="1507666" y="2176104"/>
                  <a:chExt cx="166395" cy="273149"/>
                </a:xfrm>
              </p:grpSpPr>
              <p:sp>
                <p:nvSpPr>
                  <p:cNvPr id="60" name="Google Shape;9507;p154">
                    <a:extLst>
                      <a:ext uri="{FF2B5EF4-FFF2-40B4-BE49-F238E27FC236}">
                        <a16:creationId xmlns:a16="http://schemas.microsoft.com/office/drawing/2014/main" id="{DDA57991-BE22-716D-C9F8-AA45D1B96509}"/>
                      </a:ext>
                    </a:extLst>
                  </p:cNvPr>
                  <p:cNvSpPr/>
                  <p:nvPr/>
                </p:nvSpPr>
                <p:spPr>
                  <a:xfrm>
                    <a:off x="1512966" y="2312791"/>
                    <a:ext cx="75451" cy="6602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10" h="11209" fill="none" extrusionOk="0">
                        <a:moveTo>
                          <a:pt x="1" y="0"/>
                        </a:moveTo>
                        <a:lnTo>
                          <a:pt x="1" y="0"/>
                        </a:lnTo>
                        <a:cubicBezTo>
                          <a:pt x="6372" y="0"/>
                          <a:pt x="10542" y="3803"/>
                          <a:pt x="12810" y="11208"/>
                        </a:cubicBezTo>
                      </a:path>
                    </a:pathLst>
                  </a:custGeom>
                  <a:noFill/>
                  <a:ln w="9525" cap="rnd" cmpd="sng">
                    <a:solidFill>
                      <a:schemeClr val="bg1">
                        <a:lumMod val="25000"/>
                      </a:schemeClr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1" name="Google Shape;9508;p154">
                    <a:extLst>
                      <a:ext uri="{FF2B5EF4-FFF2-40B4-BE49-F238E27FC236}">
                        <a16:creationId xmlns:a16="http://schemas.microsoft.com/office/drawing/2014/main" id="{8B5867FA-C251-B965-8BCD-586472C2450E}"/>
                      </a:ext>
                    </a:extLst>
                  </p:cNvPr>
                  <p:cNvSpPr/>
                  <p:nvPr/>
                </p:nvSpPr>
                <p:spPr>
                  <a:xfrm>
                    <a:off x="1588205" y="2193153"/>
                    <a:ext cx="72901" cy="5403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377" h="9174" fill="none" extrusionOk="0">
                        <a:moveTo>
                          <a:pt x="1" y="9174"/>
                        </a:moveTo>
                        <a:cubicBezTo>
                          <a:pt x="1635" y="3870"/>
                          <a:pt x="6539" y="0"/>
                          <a:pt x="12376" y="0"/>
                        </a:cubicBezTo>
                      </a:path>
                    </a:pathLst>
                  </a:custGeom>
                  <a:noFill/>
                  <a:ln w="9525" cap="rnd" cmpd="sng">
                    <a:solidFill>
                      <a:schemeClr val="bg1">
                        <a:lumMod val="25000"/>
                      </a:schemeClr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2" name="Google Shape;9509;p154">
                    <a:extLst>
                      <a:ext uri="{FF2B5EF4-FFF2-40B4-BE49-F238E27FC236}">
                        <a16:creationId xmlns:a16="http://schemas.microsoft.com/office/drawing/2014/main" id="{756DFBA4-8CD6-6E76-AFEF-EDEC6BE6BB11}"/>
                      </a:ext>
                    </a:extLst>
                  </p:cNvPr>
                  <p:cNvSpPr/>
                  <p:nvPr/>
                </p:nvSpPr>
                <p:spPr>
                  <a:xfrm>
                    <a:off x="1588205" y="2378202"/>
                    <a:ext cx="72901" cy="5404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377" h="9175" fill="none" extrusionOk="0">
                        <a:moveTo>
                          <a:pt x="1" y="1"/>
                        </a:moveTo>
                        <a:cubicBezTo>
                          <a:pt x="1635" y="5305"/>
                          <a:pt x="6539" y="9174"/>
                          <a:pt x="12376" y="9174"/>
                        </a:cubicBezTo>
                      </a:path>
                    </a:pathLst>
                  </a:custGeom>
                  <a:noFill/>
                  <a:ln w="9525" cap="rnd" cmpd="sng">
                    <a:solidFill>
                      <a:schemeClr val="bg1">
                        <a:lumMod val="25000"/>
                      </a:schemeClr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3" name="Google Shape;9510;p154">
                    <a:extLst>
                      <a:ext uri="{FF2B5EF4-FFF2-40B4-BE49-F238E27FC236}">
                        <a16:creationId xmlns:a16="http://schemas.microsoft.com/office/drawing/2014/main" id="{5D79CCFF-3000-6813-0861-D5DE3D503197}"/>
                      </a:ext>
                    </a:extLst>
                  </p:cNvPr>
                  <p:cNvSpPr/>
                  <p:nvPr/>
                </p:nvSpPr>
                <p:spPr>
                  <a:xfrm>
                    <a:off x="1512966" y="2246980"/>
                    <a:ext cx="75451" cy="6582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10" h="11175" fill="none" extrusionOk="0">
                        <a:moveTo>
                          <a:pt x="1" y="11175"/>
                        </a:moveTo>
                        <a:cubicBezTo>
                          <a:pt x="6539" y="11175"/>
                          <a:pt x="10275" y="7105"/>
                          <a:pt x="12810" y="0"/>
                        </a:cubicBezTo>
                      </a:path>
                    </a:pathLst>
                  </a:custGeom>
                  <a:noFill/>
                  <a:ln w="9525" cap="rnd" cmpd="sng">
                    <a:solidFill>
                      <a:schemeClr val="bg1">
                        <a:lumMod val="25000"/>
                      </a:schemeClr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" name="Google Shape;9511;p154">
                    <a:extLst>
                      <a:ext uri="{FF2B5EF4-FFF2-40B4-BE49-F238E27FC236}">
                        <a16:creationId xmlns:a16="http://schemas.microsoft.com/office/drawing/2014/main" id="{492A8A2C-F900-ADDC-E773-A6E76604567F}"/>
                      </a:ext>
                    </a:extLst>
                  </p:cNvPr>
                  <p:cNvSpPr/>
                  <p:nvPr/>
                </p:nvSpPr>
                <p:spPr>
                  <a:xfrm>
                    <a:off x="1507666" y="2294782"/>
                    <a:ext cx="37926" cy="358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439" h="6082" extrusionOk="0">
                        <a:moveTo>
                          <a:pt x="3241" y="0"/>
                        </a:moveTo>
                        <a:cubicBezTo>
                          <a:pt x="3118" y="0"/>
                          <a:pt x="2994" y="8"/>
                          <a:pt x="2869" y="23"/>
                        </a:cubicBezTo>
                        <a:cubicBezTo>
                          <a:pt x="1168" y="223"/>
                          <a:pt x="0" y="1724"/>
                          <a:pt x="200" y="3392"/>
                        </a:cubicBezTo>
                        <a:cubicBezTo>
                          <a:pt x="386" y="4937"/>
                          <a:pt x="1717" y="6082"/>
                          <a:pt x="3239" y="6082"/>
                        </a:cubicBezTo>
                        <a:cubicBezTo>
                          <a:pt x="3359" y="6082"/>
                          <a:pt x="3481" y="6075"/>
                          <a:pt x="3603" y="6060"/>
                        </a:cubicBezTo>
                        <a:cubicBezTo>
                          <a:pt x="5271" y="5860"/>
                          <a:pt x="6438" y="4326"/>
                          <a:pt x="6238" y="2658"/>
                        </a:cubicBezTo>
                        <a:cubicBezTo>
                          <a:pt x="6053" y="1115"/>
                          <a:pt x="4754" y="0"/>
                          <a:pt x="3241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solidFill>
                      <a:schemeClr val="bg1">
                        <a:lumMod val="25000"/>
                      </a:schemeClr>
                    </a:solidFill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5" name="Google Shape;9512;p154">
                    <a:extLst>
                      <a:ext uri="{FF2B5EF4-FFF2-40B4-BE49-F238E27FC236}">
                        <a16:creationId xmlns:a16="http://schemas.microsoft.com/office/drawing/2014/main" id="{5A451E38-E03E-3E58-B211-79210D7B320C}"/>
                      </a:ext>
                    </a:extLst>
                  </p:cNvPr>
                  <p:cNvSpPr/>
                  <p:nvPr/>
                </p:nvSpPr>
                <p:spPr>
                  <a:xfrm>
                    <a:off x="1648710" y="2415180"/>
                    <a:ext cx="25351" cy="3407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04" h="5785" extrusionOk="0">
                        <a:moveTo>
                          <a:pt x="509" y="0"/>
                        </a:moveTo>
                        <a:cubicBezTo>
                          <a:pt x="247" y="0"/>
                          <a:pt x="1" y="203"/>
                          <a:pt x="1" y="493"/>
                        </a:cubicBezTo>
                        <a:lnTo>
                          <a:pt x="1" y="5264"/>
                        </a:lnTo>
                        <a:cubicBezTo>
                          <a:pt x="1" y="5561"/>
                          <a:pt x="240" y="5784"/>
                          <a:pt x="499" y="5784"/>
                        </a:cubicBezTo>
                        <a:cubicBezTo>
                          <a:pt x="589" y="5784"/>
                          <a:pt x="682" y="5757"/>
                          <a:pt x="768" y="5697"/>
                        </a:cubicBezTo>
                        <a:lnTo>
                          <a:pt x="4037" y="3396"/>
                        </a:lnTo>
                        <a:cubicBezTo>
                          <a:pt x="4304" y="3195"/>
                          <a:pt x="4304" y="2795"/>
                          <a:pt x="4037" y="2595"/>
                        </a:cubicBezTo>
                        <a:lnTo>
                          <a:pt x="801" y="93"/>
                        </a:lnTo>
                        <a:cubicBezTo>
                          <a:pt x="710" y="29"/>
                          <a:pt x="608" y="0"/>
                          <a:pt x="509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solidFill>
                      <a:schemeClr val="bg1">
                        <a:lumMod val="25000"/>
                      </a:schemeClr>
                    </a:solidFill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" name="Google Shape;9513;p154">
                    <a:extLst>
                      <a:ext uri="{FF2B5EF4-FFF2-40B4-BE49-F238E27FC236}">
                        <a16:creationId xmlns:a16="http://schemas.microsoft.com/office/drawing/2014/main" id="{61D1EE7F-0923-564D-E65F-7AC3616E49D5}"/>
                      </a:ext>
                    </a:extLst>
                  </p:cNvPr>
                  <p:cNvSpPr/>
                  <p:nvPr/>
                </p:nvSpPr>
                <p:spPr>
                  <a:xfrm>
                    <a:off x="1648710" y="2176104"/>
                    <a:ext cx="25351" cy="3410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04" h="5790" extrusionOk="0">
                        <a:moveTo>
                          <a:pt x="509" y="1"/>
                        </a:moveTo>
                        <a:cubicBezTo>
                          <a:pt x="247" y="1"/>
                          <a:pt x="1" y="203"/>
                          <a:pt x="1" y="494"/>
                        </a:cubicBezTo>
                        <a:lnTo>
                          <a:pt x="1" y="5264"/>
                        </a:lnTo>
                        <a:cubicBezTo>
                          <a:pt x="1" y="5580"/>
                          <a:pt x="231" y="5790"/>
                          <a:pt x="485" y="5790"/>
                        </a:cubicBezTo>
                        <a:cubicBezTo>
                          <a:pt x="580" y="5790"/>
                          <a:pt x="677" y="5761"/>
                          <a:pt x="768" y="5697"/>
                        </a:cubicBezTo>
                        <a:lnTo>
                          <a:pt x="4037" y="3396"/>
                        </a:lnTo>
                        <a:cubicBezTo>
                          <a:pt x="4304" y="3196"/>
                          <a:pt x="4304" y="2795"/>
                          <a:pt x="4037" y="2595"/>
                        </a:cubicBezTo>
                        <a:lnTo>
                          <a:pt x="801" y="93"/>
                        </a:lnTo>
                        <a:cubicBezTo>
                          <a:pt x="710" y="29"/>
                          <a:pt x="608" y="1"/>
                          <a:pt x="509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solidFill>
                      <a:schemeClr val="bg1">
                        <a:lumMod val="25000"/>
                      </a:schemeClr>
                    </a:solidFill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58" name="Google Shape;9514;p154">
                  <a:extLst>
                    <a:ext uri="{FF2B5EF4-FFF2-40B4-BE49-F238E27FC236}">
                      <a16:creationId xmlns:a16="http://schemas.microsoft.com/office/drawing/2014/main" id="{D82CC967-7A8D-2CD1-8F4D-FF1CD2637E02}"/>
                    </a:ext>
                  </a:extLst>
                </p:cNvPr>
                <p:cNvSpPr/>
                <p:nvPr/>
              </p:nvSpPr>
              <p:spPr>
                <a:xfrm>
                  <a:off x="1707626" y="2395718"/>
                  <a:ext cx="72898" cy="729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82" h="20115" extrusionOk="0">
                      <a:moveTo>
                        <a:pt x="10041" y="1"/>
                      </a:moveTo>
                      <a:cubicBezTo>
                        <a:pt x="4503" y="1"/>
                        <a:pt x="0" y="4504"/>
                        <a:pt x="0" y="10041"/>
                      </a:cubicBezTo>
                      <a:cubicBezTo>
                        <a:pt x="0" y="15612"/>
                        <a:pt x="4503" y="20115"/>
                        <a:pt x="10041" y="20115"/>
                      </a:cubicBezTo>
                      <a:cubicBezTo>
                        <a:pt x="15578" y="20115"/>
                        <a:pt x="20081" y="15612"/>
                        <a:pt x="20081" y="10041"/>
                      </a:cubicBezTo>
                      <a:cubicBezTo>
                        <a:pt x="20081" y="4504"/>
                        <a:pt x="15578" y="1"/>
                        <a:pt x="10041" y="1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bg1">
                      <a:lumMod val="25000"/>
                    </a:schemeClr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" name="Google Shape;9515;p154">
                  <a:extLst>
                    <a:ext uri="{FF2B5EF4-FFF2-40B4-BE49-F238E27FC236}">
                      <a16:creationId xmlns:a16="http://schemas.microsoft.com/office/drawing/2014/main" id="{71AD148D-A663-C263-F353-9D0971CD5720}"/>
                    </a:ext>
                  </a:extLst>
                </p:cNvPr>
                <p:cNvSpPr/>
                <p:nvPr/>
              </p:nvSpPr>
              <p:spPr>
                <a:xfrm>
                  <a:off x="1707626" y="2158168"/>
                  <a:ext cx="72898" cy="729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82" h="20115" extrusionOk="0">
                      <a:moveTo>
                        <a:pt x="10041" y="1"/>
                      </a:moveTo>
                      <a:cubicBezTo>
                        <a:pt x="4503" y="1"/>
                        <a:pt x="0" y="4504"/>
                        <a:pt x="0" y="10041"/>
                      </a:cubicBezTo>
                      <a:cubicBezTo>
                        <a:pt x="0" y="15612"/>
                        <a:pt x="4503" y="20115"/>
                        <a:pt x="10041" y="20115"/>
                      </a:cubicBezTo>
                      <a:cubicBezTo>
                        <a:pt x="15578" y="20115"/>
                        <a:pt x="20081" y="15612"/>
                        <a:pt x="20081" y="10041"/>
                      </a:cubicBezTo>
                      <a:cubicBezTo>
                        <a:pt x="20081" y="4504"/>
                        <a:pt x="15578" y="1"/>
                        <a:pt x="10041" y="1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bg1">
                      <a:lumMod val="25000"/>
                    </a:schemeClr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42" name="Google Shape;9516;p154">
              <a:extLst>
                <a:ext uri="{FF2B5EF4-FFF2-40B4-BE49-F238E27FC236}">
                  <a16:creationId xmlns:a16="http://schemas.microsoft.com/office/drawing/2014/main" id="{57E9B7F1-9134-A701-788A-FB14741D3EF8}"/>
                </a:ext>
              </a:extLst>
            </p:cNvPr>
            <p:cNvGrpSpPr/>
            <p:nvPr/>
          </p:nvGrpSpPr>
          <p:grpSpPr>
            <a:xfrm>
              <a:off x="1284601" y="1681380"/>
              <a:ext cx="495923" cy="310517"/>
              <a:chOff x="1284601" y="1681380"/>
              <a:chExt cx="495923" cy="310517"/>
            </a:xfrm>
          </p:grpSpPr>
          <p:sp>
            <p:nvSpPr>
              <p:cNvPr id="43" name="Google Shape;9517;p154">
                <a:extLst>
                  <a:ext uri="{FF2B5EF4-FFF2-40B4-BE49-F238E27FC236}">
                    <a16:creationId xmlns:a16="http://schemas.microsoft.com/office/drawing/2014/main" id="{B268DB0B-CE29-DAED-1497-B725E375B009}"/>
                  </a:ext>
                </a:extLst>
              </p:cNvPr>
              <p:cNvSpPr/>
              <p:nvPr/>
            </p:nvSpPr>
            <p:spPr>
              <a:xfrm>
                <a:off x="1284601" y="1789723"/>
                <a:ext cx="93683" cy="93836"/>
              </a:xfrm>
              <a:custGeom>
                <a:avLst/>
                <a:gdLst/>
                <a:ahLst/>
                <a:cxnLst/>
                <a:rect l="l" t="t" r="r" b="b"/>
                <a:pathLst>
                  <a:path w="20082" h="20115" extrusionOk="0">
                    <a:moveTo>
                      <a:pt x="10041" y="1"/>
                    </a:moveTo>
                    <a:cubicBezTo>
                      <a:pt x="4503" y="1"/>
                      <a:pt x="0" y="4504"/>
                      <a:pt x="0" y="10041"/>
                    </a:cubicBezTo>
                    <a:cubicBezTo>
                      <a:pt x="0" y="15612"/>
                      <a:pt x="4503" y="20115"/>
                      <a:pt x="10041" y="20115"/>
                    </a:cubicBezTo>
                    <a:cubicBezTo>
                      <a:pt x="15578" y="20115"/>
                      <a:pt x="20081" y="15612"/>
                      <a:pt x="20081" y="10041"/>
                    </a:cubicBezTo>
                    <a:cubicBezTo>
                      <a:pt x="20081" y="4504"/>
                      <a:pt x="15578" y="1"/>
                      <a:pt x="10041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bg1">
                    <a:lumMod val="2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4" name="Google Shape;9518;p154">
                <a:extLst>
                  <a:ext uri="{FF2B5EF4-FFF2-40B4-BE49-F238E27FC236}">
                    <a16:creationId xmlns:a16="http://schemas.microsoft.com/office/drawing/2014/main" id="{E1936F31-26BE-D915-BCC1-7DF8B88D0ACA}"/>
                  </a:ext>
                </a:extLst>
              </p:cNvPr>
              <p:cNvGrpSpPr/>
              <p:nvPr/>
            </p:nvGrpSpPr>
            <p:grpSpPr>
              <a:xfrm>
                <a:off x="1507666" y="1681380"/>
                <a:ext cx="272858" cy="310517"/>
                <a:chOff x="1507666" y="1681380"/>
                <a:chExt cx="272858" cy="310517"/>
              </a:xfrm>
            </p:grpSpPr>
            <p:grpSp>
              <p:nvGrpSpPr>
                <p:cNvPr id="45" name="Google Shape;9519;p154">
                  <a:extLst>
                    <a:ext uri="{FF2B5EF4-FFF2-40B4-BE49-F238E27FC236}">
                      <a16:creationId xmlns:a16="http://schemas.microsoft.com/office/drawing/2014/main" id="{AFFEA9F4-1FC4-FB97-FDCF-6F155E72969D}"/>
                    </a:ext>
                  </a:extLst>
                </p:cNvPr>
                <p:cNvGrpSpPr/>
                <p:nvPr/>
              </p:nvGrpSpPr>
              <p:grpSpPr>
                <a:xfrm>
                  <a:off x="1507666" y="1700120"/>
                  <a:ext cx="166395" cy="272984"/>
                  <a:chOff x="1507666" y="1700120"/>
                  <a:chExt cx="166395" cy="272984"/>
                </a:xfrm>
              </p:grpSpPr>
              <p:sp>
                <p:nvSpPr>
                  <p:cNvPr id="48" name="Google Shape;9520;p154">
                    <a:extLst>
                      <a:ext uri="{FF2B5EF4-FFF2-40B4-BE49-F238E27FC236}">
                        <a16:creationId xmlns:a16="http://schemas.microsoft.com/office/drawing/2014/main" id="{BB834270-E9B0-7D5E-7A01-C02661BC2BEC}"/>
                      </a:ext>
                    </a:extLst>
                  </p:cNvPr>
                  <p:cNvSpPr/>
                  <p:nvPr/>
                </p:nvSpPr>
                <p:spPr>
                  <a:xfrm>
                    <a:off x="1512966" y="1836607"/>
                    <a:ext cx="75451" cy="6602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10" h="11209" fill="none" extrusionOk="0">
                        <a:moveTo>
                          <a:pt x="1" y="0"/>
                        </a:moveTo>
                        <a:lnTo>
                          <a:pt x="1" y="0"/>
                        </a:lnTo>
                        <a:cubicBezTo>
                          <a:pt x="6372" y="0"/>
                          <a:pt x="10542" y="3803"/>
                          <a:pt x="12810" y="11208"/>
                        </a:cubicBezTo>
                      </a:path>
                    </a:pathLst>
                  </a:custGeom>
                  <a:noFill/>
                  <a:ln w="9525" cap="rnd" cmpd="sng">
                    <a:solidFill>
                      <a:schemeClr val="bg1">
                        <a:lumMod val="25000"/>
                      </a:schemeClr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" name="Google Shape;9521;p154">
                    <a:extLst>
                      <a:ext uri="{FF2B5EF4-FFF2-40B4-BE49-F238E27FC236}">
                        <a16:creationId xmlns:a16="http://schemas.microsoft.com/office/drawing/2014/main" id="{D33750DF-F13C-E62C-7A08-EFB181F575A7}"/>
                      </a:ext>
                    </a:extLst>
                  </p:cNvPr>
                  <p:cNvSpPr/>
                  <p:nvPr/>
                </p:nvSpPr>
                <p:spPr>
                  <a:xfrm>
                    <a:off x="1588205" y="1716969"/>
                    <a:ext cx="72901" cy="5423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377" h="9208" fill="none" extrusionOk="0">
                        <a:moveTo>
                          <a:pt x="1" y="9207"/>
                        </a:moveTo>
                        <a:cubicBezTo>
                          <a:pt x="1635" y="3870"/>
                          <a:pt x="6539" y="1"/>
                          <a:pt x="12376" y="1"/>
                        </a:cubicBezTo>
                      </a:path>
                    </a:pathLst>
                  </a:custGeom>
                  <a:noFill/>
                  <a:ln w="9525" cap="rnd" cmpd="sng">
                    <a:solidFill>
                      <a:schemeClr val="bg1">
                        <a:lumMod val="25000"/>
                      </a:schemeClr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" name="Google Shape;9522;p154">
                    <a:extLst>
                      <a:ext uri="{FF2B5EF4-FFF2-40B4-BE49-F238E27FC236}">
                        <a16:creationId xmlns:a16="http://schemas.microsoft.com/office/drawing/2014/main" id="{05660502-8E25-30A4-BCEC-D8CF28EA4F69}"/>
                      </a:ext>
                    </a:extLst>
                  </p:cNvPr>
                  <p:cNvSpPr/>
                  <p:nvPr/>
                </p:nvSpPr>
                <p:spPr>
                  <a:xfrm>
                    <a:off x="1588205" y="1902024"/>
                    <a:ext cx="72901" cy="5403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377" h="9174" fill="none" extrusionOk="0">
                        <a:moveTo>
                          <a:pt x="1" y="0"/>
                        </a:moveTo>
                        <a:cubicBezTo>
                          <a:pt x="1635" y="5304"/>
                          <a:pt x="6539" y="9173"/>
                          <a:pt x="12376" y="9173"/>
                        </a:cubicBezTo>
                      </a:path>
                    </a:pathLst>
                  </a:custGeom>
                  <a:noFill/>
                  <a:ln w="9525" cap="rnd" cmpd="sng">
                    <a:solidFill>
                      <a:schemeClr val="bg1">
                        <a:lumMod val="25000"/>
                      </a:schemeClr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" name="Google Shape;9523;p154">
                    <a:extLst>
                      <a:ext uri="{FF2B5EF4-FFF2-40B4-BE49-F238E27FC236}">
                        <a16:creationId xmlns:a16="http://schemas.microsoft.com/office/drawing/2014/main" id="{3717C422-D93A-17EE-0536-1BF992C91DF7}"/>
                      </a:ext>
                    </a:extLst>
                  </p:cNvPr>
                  <p:cNvSpPr/>
                  <p:nvPr/>
                </p:nvSpPr>
                <p:spPr>
                  <a:xfrm>
                    <a:off x="1512966" y="1770990"/>
                    <a:ext cx="75451" cy="656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10" h="11143" fill="none" extrusionOk="0">
                        <a:moveTo>
                          <a:pt x="1" y="11142"/>
                        </a:moveTo>
                        <a:cubicBezTo>
                          <a:pt x="6539" y="11142"/>
                          <a:pt x="10275" y="7106"/>
                          <a:pt x="12810" y="1"/>
                        </a:cubicBezTo>
                      </a:path>
                    </a:pathLst>
                  </a:custGeom>
                  <a:noFill/>
                  <a:ln w="9525" cap="rnd" cmpd="sng">
                    <a:solidFill>
                      <a:schemeClr val="bg1">
                        <a:lumMod val="25000"/>
                      </a:schemeClr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" name="Google Shape;9524;p154">
                    <a:extLst>
                      <a:ext uri="{FF2B5EF4-FFF2-40B4-BE49-F238E27FC236}">
                        <a16:creationId xmlns:a16="http://schemas.microsoft.com/office/drawing/2014/main" id="{CFD145EE-BBE6-0B80-ECD1-16ADB369FE06}"/>
                      </a:ext>
                    </a:extLst>
                  </p:cNvPr>
                  <p:cNvSpPr/>
                  <p:nvPr/>
                </p:nvSpPr>
                <p:spPr>
                  <a:xfrm>
                    <a:off x="1507666" y="1818598"/>
                    <a:ext cx="37926" cy="360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439" h="6116" extrusionOk="0">
                        <a:moveTo>
                          <a:pt x="3199" y="1"/>
                        </a:moveTo>
                        <a:cubicBezTo>
                          <a:pt x="3079" y="1"/>
                          <a:pt x="2958" y="8"/>
                          <a:pt x="2835" y="23"/>
                        </a:cubicBezTo>
                        <a:cubicBezTo>
                          <a:pt x="1168" y="256"/>
                          <a:pt x="0" y="1757"/>
                          <a:pt x="200" y="3425"/>
                        </a:cubicBezTo>
                        <a:cubicBezTo>
                          <a:pt x="386" y="4971"/>
                          <a:pt x="1717" y="6115"/>
                          <a:pt x="3239" y="6115"/>
                        </a:cubicBezTo>
                        <a:cubicBezTo>
                          <a:pt x="3359" y="6115"/>
                          <a:pt x="3481" y="6108"/>
                          <a:pt x="3603" y="6094"/>
                        </a:cubicBezTo>
                        <a:cubicBezTo>
                          <a:pt x="5271" y="5860"/>
                          <a:pt x="6438" y="4359"/>
                          <a:pt x="6238" y="2691"/>
                        </a:cubicBezTo>
                        <a:cubicBezTo>
                          <a:pt x="6052" y="1145"/>
                          <a:pt x="4721" y="1"/>
                          <a:pt x="3199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solidFill>
                      <a:schemeClr val="bg1">
                        <a:lumMod val="25000"/>
                      </a:schemeClr>
                    </a:solidFill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" name="Google Shape;9525;p154">
                    <a:extLst>
                      <a:ext uri="{FF2B5EF4-FFF2-40B4-BE49-F238E27FC236}">
                        <a16:creationId xmlns:a16="http://schemas.microsoft.com/office/drawing/2014/main" id="{B3513931-0C01-3329-6827-DF288BEF9C01}"/>
                      </a:ext>
                    </a:extLst>
                  </p:cNvPr>
                  <p:cNvSpPr/>
                  <p:nvPr/>
                </p:nvSpPr>
                <p:spPr>
                  <a:xfrm>
                    <a:off x="1648710" y="1939072"/>
                    <a:ext cx="25351" cy="340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04" h="5778" extrusionOk="0">
                        <a:moveTo>
                          <a:pt x="489" y="0"/>
                        </a:moveTo>
                        <a:cubicBezTo>
                          <a:pt x="234" y="0"/>
                          <a:pt x="1" y="207"/>
                          <a:pt x="1" y="514"/>
                        </a:cubicBezTo>
                        <a:lnTo>
                          <a:pt x="1" y="5284"/>
                        </a:lnTo>
                        <a:cubicBezTo>
                          <a:pt x="1" y="5575"/>
                          <a:pt x="229" y="5777"/>
                          <a:pt x="482" y="5777"/>
                        </a:cubicBezTo>
                        <a:cubicBezTo>
                          <a:pt x="577" y="5777"/>
                          <a:pt x="676" y="5748"/>
                          <a:pt x="768" y="5684"/>
                        </a:cubicBezTo>
                        <a:lnTo>
                          <a:pt x="4037" y="3383"/>
                        </a:lnTo>
                        <a:cubicBezTo>
                          <a:pt x="4304" y="3183"/>
                          <a:pt x="4304" y="2782"/>
                          <a:pt x="4037" y="2582"/>
                        </a:cubicBezTo>
                        <a:lnTo>
                          <a:pt x="801" y="114"/>
                        </a:lnTo>
                        <a:cubicBezTo>
                          <a:pt x="704" y="36"/>
                          <a:pt x="595" y="0"/>
                          <a:pt x="489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solidFill>
                      <a:schemeClr val="bg1">
                        <a:lumMod val="25000"/>
                      </a:schemeClr>
                    </a:solidFill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" name="Google Shape;9526;p154">
                    <a:extLst>
                      <a:ext uri="{FF2B5EF4-FFF2-40B4-BE49-F238E27FC236}">
                        <a16:creationId xmlns:a16="http://schemas.microsoft.com/office/drawing/2014/main" id="{C9359F7E-F4D7-076C-8904-3CCC5E432876}"/>
                      </a:ext>
                    </a:extLst>
                  </p:cNvPr>
                  <p:cNvSpPr/>
                  <p:nvPr/>
                </p:nvSpPr>
                <p:spPr>
                  <a:xfrm>
                    <a:off x="1648710" y="1700120"/>
                    <a:ext cx="25351" cy="339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04" h="5757" extrusionOk="0">
                        <a:moveTo>
                          <a:pt x="509" y="0"/>
                        </a:moveTo>
                        <a:cubicBezTo>
                          <a:pt x="247" y="0"/>
                          <a:pt x="1" y="203"/>
                          <a:pt x="1" y="493"/>
                        </a:cubicBezTo>
                        <a:lnTo>
                          <a:pt x="1" y="5263"/>
                        </a:lnTo>
                        <a:cubicBezTo>
                          <a:pt x="1" y="5554"/>
                          <a:pt x="229" y="5757"/>
                          <a:pt x="482" y="5757"/>
                        </a:cubicBezTo>
                        <a:cubicBezTo>
                          <a:pt x="577" y="5757"/>
                          <a:pt x="676" y="5728"/>
                          <a:pt x="768" y="5664"/>
                        </a:cubicBezTo>
                        <a:lnTo>
                          <a:pt x="4037" y="3395"/>
                        </a:lnTo>
                        <a:cubicBezTo>
                          <a:pt x="4304" y="3195"/>
                          <a:pt x="4304" y="2795"/>
                          <a:pt x="4037" y="2561"/>
                        </a:cubicBezTo>
                        <a:lnTo>
                          <a:pt x="801" y="93"/>
                        </a:lnTo>
                        <a:cubicBezTo>
                          <a:pt x="710" y="29"/>
                          <a:pt x="608" y="0"/>
                          <a:pt x="509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solidFill>
                      <a:schemeClr val="bg1">
                        <a:lumMod val="25000"/>
                      </a:schemeClr>
                    </a:solidFill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46" name="Google Shape;9527;p154">
                  <a:extLst>
                    <a:ext uri="{FF2B5EF4-FFF2-40B4-BE49-F238E27FC236}">
                      <a16:creationId xmlns:a16="http://schemas.microsoft.com/office/drawing/2014/main" id="{3362DA67-CCDC-B4BF-1C5E-6E55CC5F22F5}"/>
                    </a:ext>
                  </a:extLst>
                </p:cNvPr>
                <p:cNvSpPr/>
                <p:nvPr/>
              </p:nvSpPr>
              <p:spPr>
                <a:xfrm>
                  <a:off x="1707626" y="1918930"/>
                  <a:ext cx="72898" cy="729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82" h="20115" extrusionOk="0">
                      <a:moveTo>
                        <a:pt x="10041" y="1"/>
                      </a:moveTo>
                      <a:cubicBezTo>
                        <a:pt x="4503" y="1"/>
                        <a:pt x="0" y="4504"/>
                        <a:pt x="0" y="10041"/>
                      </a:cubicBezTo>
                      <a:cubicBezTo>
                        <a:pt x="0" y="15612"/>
                        <a:pt x="4503" y="20115"/>
                        <a:pt x="10041" y="20115"/>
                      </a:cubicBezTo>
                      <a:cubicBezTo>
                        <a:pt x="15578" y="20115"/>
                        <a:pt x="20081" y="15612"/>
                        <a:pt x="20081" y="10041"/>
                      </a:cubicBezTo>
                      <a:cubicBezTo>
                        <a:pt x="20081" y="4504"/>
                        <a:pt x="15578" y="1"/>
                        <a:pt x="10041" y="1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bg1">
                      <a:lumMod val="25000"/>
                    </a:schemeClr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" name="Google Shape;9528;p154">
                  <a:extLst>
                    <a:ext uri="{FF2B5EF4-FFF2-40B4-BE49-F238E27FC236}">
                      <a16:creationId xmlns:a16="http://schemas.microsoft.com/office/drawing/2014/main" id="{D4F7FABF-6A5F-39C1-55E3-60A7AEE90FDC}"/>
                    </a:ext>
                  </a:extLst>
                </p:cNvPr>
                <p:cNvSpPr/>
                <p:nvPr/>
              </p:nvSpPr>
              <p:spPr>
                <a:xfrm>
                  <a:off x="1707626" y="1681380"/>
                  <a:ext cx="72898" cy="729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82" h="20115" extrusionOk="0">
                      <a:moveTo>
                        <a:pt x="10041" y="1"/>
                      </a:moveTo>
                      <a:cubicBezTo>
                        <a:pt x="4503" y="1"/>
                        <a:pt x="0" y="4504"/>
                        <a:pt x="0" y="10041"/>
                      </a:cubicBezTo>
                      <a:cubicBezTo>
                        <a:pt x="0" y="15612"/>
                        <a:pt x="4503" y="20115"/>
                        <a:pt x="10041" y="20115"/>
                      </a:cubicBezTo>
                      <a:cubicBezTo>
                        <a:pt x="15578" y="20115"/>
                        <a:pt x="20081" y="15612"/>
                        <a:pt x="20081" y="10041"/>
                      </a:cubicBezTo>
                      <a:cubicBezTo>
                        <a:pt x="20081" y="4504"/>
                        <a:pt x="15578" y="1"/>
                        <a:pt x="10041" y="1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bg1">
                      <a:lumMod val="25000"/>
                    </a:schemeClr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56819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46" name="Google Shape;646;p76"/>
          <p:cNvCxnSpPr/>
          <p:nvPr/>
        </p:nvCxnSpPr>
        <p:spPr>
          <a:xfrm rot="10800000">
            <a:off x="6591191" y="2578391"/>
            <a:ext cx="4230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Title 2">
            <a:extLst>
              <a:ext uri="{FF2B5EF4-FFF2-40B4-BE49-F238E27FC236}">
                <a16:creationId xmlns:a16="http://schemas.microsoft.com/office/drawing/2014/main" id="{3806A8E4-E271-425D-F18A-6A57A0303A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H="1">
            <a:off x="1141010" y="79512"/>
            <a:ext cx="6861977" cy="580442"/>
          </a:xfrm>
        </p:spPr>
        <p:txBody>
          <a:bodyPr/>
          <a:lstStyle/>
          <a:p>
            <a:r>
              <a:rPr lang="en-US" sz="3600" dirty="0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Imprint MT Shadow" panose="04020605060303030202" pitchFamily="82" charset="0"/>
              </a:rPr>
              <a:t>Olist Store Project Overview</a:t>
            </a:r>
            <a:endParaRPr lang="en-IN" sz="3600" dirty="0"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  <a:latin typeface="Imprint MT Shadow" panose="04020605060303030202" pitchFamily="82" charset="0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7762612B-8639-F46C-5C6D-8221BFAE7D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4745487"/>
              </p:ext>
            </p:extLst>
          </p:nvPr>
        </p:nvGraphicFramePr>
        <p:xfrm>
          <a:off x="714373" y="1220280"/>
          <a:ext cx="7715250" cy="3259530"/>
        </p:xfrm>
        <a:graphic>
          <a:graphicData uri="http://schemas.openxmlformats.org/drawingml/2006/table">
            <a:tbl>
              <a:tblPr firstRow="1">
                <a:tableStyleId>{3C2FFA5D-87B4-456A-9821-1D502468CF0F}</a:tableStyleId>
              </a:tblPr>
              <a:tblGrid>
                <a:gridCol w="2571750">
                  <a:extLst>
                    <a:ext uri="{9D8B030D-6E8A-4147-A177-3AD203B41FA5}">
                      <a16:colId xmlns:a16="http://schemas.microsoft.com/office/drawing/2014/main" val="479708591"/>
                    </a:ext>
                  </a:extLst>
                </a:gridCol>
                <a:gridCol w="2571750">
                  <a:extLst>
                    <a:ext uri="{9D8B030D-6E8A-4147-A177-3AD203B41FA5}">
                      <a16:colId xmlns:a16="http://schemas.microsoft.com/office/drawing/2014/main" val="2768139508"/>
                    </a:ext>
                  </a:extLst>
                </a:gridCol>
                <a:gridCol w="2571750">
                  <a:extLst>
                    <a:ext uri="{9D8B030D-6E8A-4147-A177-3AD203B41FA5}">
                      <a16:colId xmlns:a16="http://schemas.microsoft.com/office/drawing/2014/main" val="3027801428"/>
                    </a:ext>
                  </a:extLst>
                </a:gridCol>
              </a:tblGrid>
              <a:tr h="325953">
                <a:tc>
                  <a:txBody>
                    <a:bodyPr/>
                    <a:lstStyle/>
                    <a:p>
                      <a:pPr algn="ctr"/>
                      <a:r>
                        <a:rPr lang="en-IN" sz="1400" b="1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Rockwell Extra Bold" panose="02060903040505020403" pitchFamily="18" charset="0"/>
                          <a:cs typeface="Courier New" panose="02070309020205020404" pitchFamily="49" charset="0"/>
                        </a:rPr>
                        <a:t>Dataset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1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Rockwell Extra Bold" panose="02060903040505020403" pitchFamily="18" charset="0"/>
                          <a:cs typeface="Courier New" panose="02070309020205020404" pitchFamily="49" charset="0"/>
                        </a:rPr>
                        <a:t>Rows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1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Rockwell Extra Bold" panose="02060903040505020403" pitchFamily="18" charset="0"/>
                          <a:cs typeface="Courier New" panose="02070309020205020404" pitchFamily="49" charset="0"/>
                        </a:rPr>
                        <a:t>Columns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5443617"/>
                  </a:ext>
                </a:extLst>
              </a:tr>
              <a:tr h="325953">
                <a:tc>
                  <a:txBody>
                    <a:bodyPr/>
                    <a:lstStyle/>
                    <a:p>
                      <a:pPr algn="ctr"/>
                      <a:r>
                        <a:rPr lang="en-IN" sz="1200" dirty="0"/>
                        <a:t>Customers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dirty="0"/>
                        <a:t>99,441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dirty="0"/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98374894"/>
                  </a:ext>
                </a:extLst>
              </a:tr>
              <a:tr h="325953">
                <a:tc>
                  <a:txBody>
                    <a:bodyPr/>
                    <a:lstStyle/>
                    <a:p>
                      <a:pPr algn="ctr"/>
                      <a:r>
                        <a:rPr lang="en-IN" sz="1200" dirty="0"/>
                        <a:t>Geolocation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dirty="0"/>
                        <a:t>1,000,163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dirty="0"/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7909796"/>
                  </a:ext>
                </a:extLst>
              </a:tr>
              <a:tr h="325953">
                <a:tc>
                  <a:txBody>
                    <a:bodyPr/>
                    <a:lstStyle/>
                    <a:p>
                      <a:pPr algn="ctr"/>
                      <a:r>
                        <a:rPr lang="en-IN" sz="1200" dirty="0"/>
                        <a:t>Order Items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dirty="0"/>
                        <a:t>112,650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dirty="0"/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1819858"/>
                  </a:ext>
                </a:extLst>
              </a:tr>
              <a:tr h="325953">
                <a:tc>
                  <a:txBody>
                    <a:bodyPr/>
                    <a:lstStyle/>
                    <a:p>
                      <a:pPr algn="ctr"/>
                      <a:r>
                        <a:rPr lang="en-IN" sz="1200" dirty="0"/>
                        <a:t>Order Payments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dirty="0"/>
                        <a:t>103,886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dirty="0"/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4524316"/>
                  </a:ext>
                </a:extLst>
              </a:tr>
              <a:tr h="325953">
                <a:tc>
                  <a:txBody>
                    <a:bodyPr/>
                    <a:lstStyle/>
                    <a:p>
                      <a:pPr algn="ctr"/>
                      <a:r>
                        <a:rPr lang="en-IN" sz="1200" dirty="0"/>
                        <a:t>Order Reviews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dirty="0"/>
                        <a:t>99,224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dirty="0"/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2474333"/>
                  </a:ext>
                </a:extLst>
              </a:tr>
              <a:tr h="325953">
                <a:tc>
                  <a:txBody>
                    <a:bodyPr/>
                    <a:lstStyle/>
                    <a:p>
                      <a:pPr algn="ctr"/>
                      <a:r>
                        <a:rPr lang="en-IN" sz="1200"/>
                        <a:t>Orders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dirty="0"/>
                        <a:t>99,441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dirty="0"/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84514704"/>
                  </a:ext>
                </a:extLst>
              </a:tr>
              <a:tr h="325953">
                <a:tc>
                  <a:txBody>
                    <a:bodyPr/>
                    <a:lstStyle/>
                    <a:p>
                      <a:pPr algn="ctr"/>
                      <a:r>
                        <a:rPr lang="en-IN" sz="1200"/>
                        <a:t>Products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/>
                        <a:t>32,951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dirty="0"/>
                        <a:t>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91807997"/>
                  </a:ext>
                </a:extLst>
              </a:tr>
              <a:tr h="325953">
                <a:tc>
                  <a:txBody>
                    <a:bodyPr/>
                    <a:lstStyle/>
                    <a:p>
                      <a:pPr algn="ctr"/>
                      <a:r>
                        <a:rPr lang="en-IN" sz="1200"/>
                        <a:t>Sellers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/>
                        <a:t>3,095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dirty="0"/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19483587"/>
                  </a:ext>
                </a:extLst>
              </a:tr>
              <a:tr h="325953">
                <a:tc>
                  <a:txBody>
                    <a:bodyPr/>
                    <a:lstStyle/>
                    <a:p>
                      <a:pPr algn="ctr"/>
                      <a:r>
                        <a:rPr lang="en-IN" sz="1200" dirty="0"/>
                        <a:t>Product Category Translation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/>
                        <a:t>71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29275905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B379EE26-C238-CEEF-3450-9BD0C42D6A81}"/>
              </a:ext>
            </a:extLst>
          </p:cNvPr>
          <p:cNvSpPr txBox="1"/>
          <p:nvPr/>
        </p:nvSpPr>
        <p:spPr>
          <a:xfrm>
            <a:off x="714372" y="659954"/>
            <a:ext cx="29670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u="sng" dirty="0">
                <a:solidFill>
                  <a:schemeClr val="bg2">
                    <a:lumMod val="25000"/>
                  </a:schemeClr>
                </a:solidFill>
                <a:latin typeface="Algerian" panose="04020705040A02060702" pitchFamily="82" charset="0"/>
              </a:rPr>
              <a:t>Datasets Used (9 Total)</a:t>
            </a:r>
          </a:p>
        </p:txBody>
      </p:sp>
    </p:spTree>
  </p:cSld>
  <p:clrMapOvr>
    <a:overrideClrMapping bg1="lt1" tx1="dk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4500">
        <p15:prstTrans prst="curtains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2">
          <a:extLst>
            <a:ext uri="{FF2B5EF4-FFF2-40B4-BE49-F238E27FC236}">
              <a16:creationId xmlns:a16="http://schemas.microsoft.com/office/drawing/2014/main" id="{C01272EC-E7B0-575D-BF66-813899A3EC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46" name="Google Shape;646;p76">
            <a:extLst>
              <a:ext uri="{FF2B5EF4-FFF2-40B4-BE49-F238E27FC236}">
                <a16:creationId xmlns:a16="http://schemas.microsoft.com/office/drawing/2014/main" id="{02706BCD-5A8C-4E4E-1DA1-908B0162363F}"/>
              </a:ext>
            </a:extLst>
          </p:cNvPr>
          <p:cNvCxnSpPr/>
          <p:nvPr/>
        </p:nvCxnSpPr>
        <p:spPr>
          <a:xfrm rot="10800000">
            <a:off x="6591191" y="2578391"/>
            <a:ext cx="4230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Title 2">
            <a:extLst>
              <a:ext uri="{FF2B5EF4-FFF2-40B4-BE49-F238E27FC236}">
                <a16:creationId xmlns:a16="http://schemas.microsoft.com/office/drawing/2014/main" id="{F1DAC235-A5B6-9631-A411-F1D9A92AC0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H="1">
            <a:off x="1141010" y="79512"/>
            <a:ext cx="6861977" cy="580442"/>
          </a:xfrm>
        </p:spPr>
        <p:txBody>
          <a:bodyPr/>
          <a:lstStyle/>
          <a:p>
            <a:r>
              <a:rPr lang="en-US" sz="3600" dirty="0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Imprint MT Shadow" panose="04020605060303030202" pitchFamily="82" charset="0"/>
              </a:rPr>
              <a:t>Olist Store Project Overview</a:t>
            </a:r>
            <a:endParaRPr lang="en-IN" sz="3600" dirty="0"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  <a:latin typeface="Imprint MT Shadow" panose="04020605060303030202" pitchFamily="82" charset="0"/>
            </a:endParaRP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AA6E04A6-7D69-9A77-CB31-5668E23708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0588" y="659954"/>
            <a:ext cx="8682824" cy="1708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800" b="1" u="sng" dirty="0">
                <a:solidFill>
                  <a:schemeClr val="bg2">
                    <a:lumMod val="25000"/>
                  </a:schemeClr>
                </a:solidFill>
                <a:latin typeface="Algerian" panose="04020705040A02060702" pitchFamily="82" charset="0"/>
              </a:rPr>
              <a:t>Key Fields &amp; Analytical Focus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100" b="1" i="0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100" b="1" i="0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Imprint MT Shadow" panose="04020605060303030202" pitchFamily="82" charset="0"/>
              </a:rPr>
              <a:t> </a:t>
            </a:r>
            <a:r>
              <a:rPr kumimoji="0" lang="en-US" altLang="en-US" b="1" i="0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Imprint MT Shadow" panose="04020605060303030202" pitchFamily="82" charset="0"/>
              </a:rPr>
              <a:t>Main Analysis Areas: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Order Lifecycle: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Purchase to delivery timelines (e.g., order_purchase_timestamp, order_delivered_customer_date).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Customer Data: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Location (city, state), zip code prefix.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Payments: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Types, installment count, payment value.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Products &amp; Sellers: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Price, freight value, seller location.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Customer Feedback: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Review scores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comments.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5">
            <a:extLst>
              <a:ext uri="{FF2B5EF4-FFF2-40B4-BE49-F238E27FC236}">
                <a16:creationId xmlns:a16="http://schemas.microsoft.com/office/drawing/2014/main" id="{965DE474-4B65-C2F4-437B-463613AAE3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686" y="2103502"/>
            <a:ext cx="8698726" cy="15234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800" b="1" u="sng" dirty="0">
                <a:solidFill>
                  <a:schemeClr val="bg2">
                    <a:lumMod val="25000"/>
                  </a:schemeClr>
                </a:solidFill>
                <a:latin typeface="Algerian" panose="04020705040A02060702" pitchFamily="82" charset="0"/>
              </a:rPr>
              <a:t>Key Statistical Insights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en-US" altLang="en-US" sz="1100" b="1" dirty="0">
                <a:solidFill>
                  <a:schemeClr val="tx1"/>
                </a:solidFill>
                <a:latin typeface="Arial" panose="020B0604020202020204" pitchFamily="34" charset="0"/>
              </a:rPr>
              <a:t>Order Trends</a:t>
            </a:r>
            <a:r>
              <a:rPr lang="en-US" altLang="en-US" sz="1100" dirty="0">
                <a:solidFill>
                  <a:schemeClr val="tx1"/>
                </a:solidFill>
                <a:latin typeface="Arial" panose="020B0604020202020204" pitchFamily="34" charset="0"/>
              </a:rPr>
              <a:t>: Growth over time by month/year.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sz="1100" b="1" dirty="0">
                <a:solidFill>
                  <a:schemeClr val="tx1"/>
                </a:solidFill>
                <a:latin typeface="Arial" panose="020B0604020202020204" pitchFamily="34" charset="0"/>
              </a:rPr>
              <a:t>Payment Types:</a:t>
            </a:r>
            <a:r>
              <a:rPr lang="en-US" altLang="en-US" sz="1100" dirty="0">
                <a:solidFill>
                  <a:schemeClr val="tx1"/>
                </a:solidFill>
                <a:latin typeface="Arial" panose="020B0604020202020204" pitchFamily="34" charset="0"/>
              </a:rPr>
              <a:t> Most common is credit card; visible payment method distribution.</a:t>
            </a:r>
            <a:endParaRPr lang="en-US" altLang="en-US" sz="1100" b="1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sz="1100" b="1" dirty="0">
                <a:solidFill>
                  <a:schemeClr val="tx1"/>
                </a:solidFill>
                <a:latin typeface="Arial" panose="020B0604020202020204" pitchFamily="34" charset="0"/>
              </a:rPr>
              <a:t>Shipping Insights:</a:t>
            </a:r>
            <a:r>
              <a:rPr lang="en-US" altLang="en-US" sz="1100" dirty="0">
                <a:solidFill>
                  <a:schemeClr val="tx1"/>
                </a:solidFill>
                <a:latin typeface="Arial" panose="020B0604020202020204" pitchFamily="34" charset="0"/>
              </a:rPr>
              <a:t> Delivery delays, average delivery days by category.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sz="1100" b="1" dirty="0">
                <a:solidFill>
                  <a:schemeClr val="tx1"/>
                </a:solidFill>
                <a:latin typeface="Arial" panose="020B0604020202020204" pitchFamily="34" charset="0"/>
              </a:rPr>
              <a:t>Customer Reviews:</a:t>
            </a:r>
            <a:r>
              <a:rPr lang="en-US" altLang="en-US" sz="1100" dirty="0">
                <a:solidFill>
                  <a:schemeClr val="tx1"/>
                </a:solidFill>
                <a:latin typeface="Arial" panose="020B0604020202020204" pitchFamily="34" charset="0"/>
              </a:rPr>
              <a:t> Review score distributions and trends.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sz="1100" b="1" dirty="0">
                <a:solidFill>
                  <a:schemeClr val="tx1"/>
                </a:solidFill>
                <a:latin typeface="Arial" panose="020B0604020202020204" pitchFamily="34" charset="0"/>
              </a:rPr>
              <a:t>Top Locations:</a:t>
            </a:r>
            <a:r>
              <a:rPr lang="en-US" altLang="en-US" sz="1100" dirty="0">
                <a:solidFill>
                  <a:schemeClr val="tx1"/>
                </a:solidFill>
                <a:latin typeface="Arial" panose="020B0604020202020204" pitchFamily="34" charset="0"/>
              </a:rPr>
              <a:t> Highest order volumes by cities and states.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sz="1100" b="1" dirty="0">
                <a:solidFill>
                  <a:schemeClr val="tx1"/>
                </a:solidFill>
                <a:latin typeface="Arial" panose="020B0604020202020204" pitchFamily="34" charset="0"/>
              </a:rPr>
              <a:t>Seller Spread:</a:t>
            </a:r>
            <a:r>
              <a:rPr lang="en-US" altLang="en-US" sz="1100" dirty="0">
                <a:solidFill>
                  <a:schemeClr val="tx1"/>
                </a:solidFill>
                <a:latin typeface="Arial" panose="020B0604020202020204" pitchFamily="34" charset="0"/>
              </a:rPr>
              <a:t> Distribution and performance metrics.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Rectangle 7">
            <a:extLst>
              <a:ext uri="{FF2B5EF4-FFF2-40B4-BE49-F238E27FC236}">
                <a16:creationId xmlns:a16="http://schemas.microsoft.com/office/drawing/2014/main" id="{0F5F1E9A-D3F8-6176-C0D5-67D4548974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7307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7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Rectangle 8">
            <a:extLst>
              <a:ext uri="{FF2B5EF4-FFF2-40B4-BE49-F238E27FC236}">
                <a16:creationId xmlns:a16="http://schemas.microsoft.com/office/drawing/2014/main" id="{FAEC06A8-15F9-B284-A013-3BACF72323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0588" y="3541341"/>
            <a:ext cx="6351419" cy="14927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800" b="1" u="sng" dirty="0">
                <a:solidFill>
                  <a:schemeClr val="bg2">
                    <a:lumMod val="25000"/>
                  </a:schemeClr>
                </a:solidFill>
                <a:latin typeface="Algerian" panose="04020705040A02060702" pitchFamily="82" charset="0"/>
              </a:rPr>
              <a:t>Additional Insights &amp; Overall Stats</a:t>
            </a:r>
            <a:endParaRPr lang="en-US" altLang="en-US" sz="1100" b="1" u="sng" dirty="0">
              <a:solidFill>
                <a:schemeClr val="bg2">
                  <a:lumMod val="25000"/>
                </a:schemeClr>
              </a:solidFill>
              <a:latin typeface="Algerian" panose="04020705040A02060702" pitchFamily="82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Top 5 &amp; Bottom 5 Products: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Based on sales and frequency.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Customer &amp; Seller Counts: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Total customers, sellers, orders, sales, and profits tracked.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Regional Performance: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Identified top states with high sales volumes.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Time-Based Trends: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Payment value vs price trends by year/month.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Order Volumes &amp; Deliveries: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Clear increase in order volume and successful deliveries over time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287480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2">
          <a:extLst>
            <a:ext uri="{FF2B5EF4-FFF2-40B4-BE49-F238E27FC236}">
              <a16:creationId xmlns:a16="http://schemas.microsoft.com/office/drawing/2014/main" id="{06B07E7D-7B52-974C-E8D2-0825D8120F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46" name="Google Shape;646;p76">
            <a:extLst>
              <a:ext uri="{FF2B5EF4-FFF2-40B4-BE49-F238E27FC236}">
                <a16:creationId xmlns:a16="http://schemas.microsoft.com/office/drawing/2014/main" id="{9BA8F81A-618C-F90A-64FD-0572E9DD31A6}"/>
              </a:ext>
            </a:extLst>
          </p:cNvPr>
          <p:cNvCxnSpPr/>
          <p:nvPr/>
        </p:nvCxnSpPr>
        <p:spPr>
          <a:xfrm rot="10800000">
            <a:off x="6591191" y="2578391"/>
            <a:ext cx="4230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Title 2">
            <a:extLst>
              <a:ext uri="{FF2B5EF4-FFF2-40B4-BE49-F238E27FC236}">
                <a16:creationId xmlns:a16="http://schemas.microsoft.com/office/drawing/2014/main" id="{B58FFABD-B513-F70A-1B4C-834937F5F9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H="1">
            <a:off x="1141010" y="79512"/>
            <a:ext cx="6861977" cy="580442"/>
          </a:xfrm>
        </p:spPr>
        <p:txBody>
          <a:bodyPr/>
          <a:lstStyle/>
          <a:p>
            <a:r>
              <a:rPr lang="en-US" sz="3600" dirty="0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Imprint MT Shadow" panose="04020605060303030202" pitchFamily="82" charset="0"/>
              </a:rPr>
              <a:t>Olist Store Project Overview</a:t>
            </a:r>
            <a:endParaRPr lang="en-IN" sz="3600" dirty="0"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  <a:latin typeface="Imprint MT Shadow" panose="04020605060303030202" pitchFamily="82" charset="0"/>
            </a:endParaRPr>
          </a:p>
        </p:txBody>
      </p:sp>
      <p:sp>
        <p:nvSpPr>
          <p:cNvPr id="13" name="Rectangle 7">
            <a:extLst>
              <a:ext uri="{FF2B5EF4-FFF2-40B4-BE49-F238E27FC236}">
                <a16:creationId xmlns:a16="http://schemas.microsoft.com/office/drawing/2014/main" id="{BAE3331A-1EA9-213A-F2E1-CC417E3B09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7307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7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EAE5FBA-DECD-E2CB-0FF7-887C0A49DE9A}"/>
              </a:ext>
            </a:extLst>
          </p:cNvPr>
          <p:cNvSpPr txBox="1"/>
          <p:nvPr/>
        </p:nvSpPr>
        <p:spPr>
          <a:xfrm>
            <a:off x="131197" y="659954"/>
            <a:ext cx="4122751" cy="4216539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IN" sz="2000" b="1" u="sng" dirty="0">
                <a:solidFill>
                  <a:schemeClr val="bg2">
                    <a:lumMod val="25000"/>
                  </a:schemeClr>
                </a:solidFill>
                <a:latin typeface="Algerian" panose="04020705040A02060702" pitchFamily="82" charset="0"/>
              </a:rPr>
              <a:t>Tool Usage &amp; Workflow</a:t>
            </a:r>
            <a:endParaRPr lang="en-IN" sz="2000" b="1" u="sng" dirty="0">
              <a:solidFill>
                <a:schemeClr val="tx1">
                  <a:lumMod val="50000"/>
                  <a:lumOff val="50000"/>
                </a:schemeClr>
              </a:solidFill>
              <a:latin typeface="Algerian" panose="04020705040A02060702" pitchFamily="82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IN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</a:rPr>
              <a:t>Excel</a:t>
            </a:r>
            <a:r>
              <a:rPr lang="en-IN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</a:rPr>
              <a:t>:</a:t>
            </a:r>
          </a:p>
          <a:p>
            <a:pPr marL="171450" indent="-171450">
              <a:buFont typeface="Wingdings" panose="05000000000000000000" pitchFamily="2" charset="2"/>
              <a:buChar char="v"/>
            </a:pPr>
            <a:r>
              <a:rPr lang="en-IN" sz="1200" dirty="0"/>
              <a:t>Data cleaning using Power Query.</a:t>
            </a:r>
          </a:p>
          <a:p>
            <a:pPr marL="171450" indent="-171450">
              <a:buFont typeface="Wingdings" panose="05000000000000000000" pitchFamily="2" charset="2"/>
              <a:buChar char="v"/>
            </a:pPr>
            <a:r>
              <a:rPr lang="en-IN" sz="1200" dirty="0"/>
              <a:t>Built KPIs via pivot tables and charts.</a:t>
            </a:r>
          </a:p>
          <a:p>
            <a:pPr marL="171450" indent="-171450">
              <a:buFont typeface="Wingdings" panose="05000000000000000000" pitchFamily="2" charset="2"/>
              <a:buChar char="v"/>
            </a:pPr>
            <a:r>
              <a:rPr lang="en-IN" sz="1200" dirty="0"/>
              <a:t>Created a summary dashboard with descriptive stats.</a:t>
            </a:r>
          </a:p>
          <a:p>
            <a:endParaRPr lang="en-IN" sz="12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IN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Power BI:</a:t>
            </a:r>
          </a:p>
          <a:p>
            <a:pPr marL="171450" indent="-171450">
              <a:buFont typeface="Wingdings" panose="05000000000000000000" pitchFamily="2" charset="2"/>
              <a:buChar char="v"/>
            </a:pPr>
            <a:r>
              <a:rPr lang="en-IN" sz="1200" dirty="0"/>
              <a:t>Imported cleaned data.</a:t>
            </a:r>
          </a:p>
          <a:p>
            <a:pPr marL="171450" indent="-171450">
              <a:buFont typeface="Wingdings" panose="05000000000000000000" pitchFamily="2" charset="2"/>
              <a:buChar char="v"/>
            </a:pPr>
            <a:r>
              <a:rPr lang="en-IN" sz="1200" dirty="0"/>
              <a:t>Used DAX for KPIs and measures.</a:t>
            </a:r>
          </a:p>
          <a:p>
            <a:pPr marL="171450" indent="-171450">
              <a:buFont typeface="Wingdings" panose="05000000000000000000" pitchFamily="2" charset="2"/>
              <a:buChar char="v"/>
            </a:pPr>
            <a:r>
              <a:rPr lang="en-IN" sz="1200" dirty="0"/>
              <a:t>Built interactive dashboards and slicers for drill-downs.</a:t>
            </a:r>
          </a:p>
          <a:p>
            <a:endParaRPr lang="en-IN" sz="12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IN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Tableau:</a:t>
            </a:r>
            <a:endParaRPr lang="en-IN" sz="12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171450" indent="-171450">
              <a:buFont typeface="Wingdings" panose="05000000000000000000" pitchFamily="2" charset="2"/>
              <a:buChar char="v"/>
            </a:pPr>
            <a:r>
              <a:rPr lang="en-IN" sz="1200" dirty="0"/>
              <a:t>Used similar process as Power BI.</a:t>
            </a:r>
          </a:p>
          <a:p>
            <a:pPr marL="171450" indent="-171450">
              <a:buFont typeface="Wingdings" panose="05000000000000000000" pitchFamily="2" charset="2"/>
              <a:buChar char="v"/>
            </a:pPr>
            <a:r>
              <a:rPr lang="en-IN" sz="1200" dirty="0"/>
              <a:t>Added calculated fields for visual insights.</a:t>
            </a:r>
          </a:p>
          <a:p>
            <a:pPr marL="171450" indent="-171450">
              <a:buFont typeface="Wingdings" panose="05000000000000000000" pitchFamily="2" charset="2"/>
              <a:buChar char="v"/>
            </a:pPr>
            <a:r>
              <a:rPr lang="en-IN" sz="1200" dirty="0"/>
              <a:t>Created story dashboards for data narrative.</a:t>
            </a:r>
          </a:p>
          <a:p>
            <a:endParaRPr lang="en-IN" sz="12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IN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SQL:</a:t>
            </a:r>
          </a:p>
          <a:p>
            <a:pPr marL="171450" indent="-171450">
              <a:buFont typeface="Wingdings" panose="05000000000000000000" pitchFamily="2" charset="2"/>
              <a:buChar char="v"/>
            </a:pPr>
            <a:r>
              <a:rPr lang="en-IN" sz="1200" dirty="0"/>
              <a:t>Wrote queries to extract KPIs and summaries from raw datasets.</a:t>
            </a:r>
          </a:p>
          <a:p>
            <a:pPr marL="171450" indent="-171450">
              <a:buFont typeface="Wingdings" panose="05000000000000000000" pitchFamily="2" charset="2"/>
              <a:buChar char="v"/>
            </a:pPr>
            <a:r>
              <a:rPr lang="en-IN" sz="1200" dirty="0"/>
              <a:t>Joined tables and calculated delivery durations, review trends, etc.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352464D-FDE1-BC2A-8418-663D0F5FE41D}"/>
              </a:ext>
            </a:extLst>
          </p:cNvPr>
          <p:cNvSpPr txBox="1"/>
          <p:nvPr/>
        </p:nvSpPr>
        <p:spPr>
          <a:xfrm>
            <a:off x="4440800" y="659953"/>
            <a:ext cx="4572000" cy="4216539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IN" sz="2000" b="1" u="sng" dirty="0">
                <a:solidFill>
                  <a:schemeClr val="bg2">
                    <a:lumMod val="25000"/>
                  </a:schemeClr>
                </a:solidFill>
                <a:latin typeface="Algerian" panose="04020705040A02060702" pitchFamily="82" charset="0"/>
              </a:rPr>
              <a:t>Key Observations from KPI’s</a:t>
            </a:r>
          </a:p>
          <a:p>
            <a:r>
              <a:rPr lang="en-IN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Weekday vs Weekend Orders: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sz="1200" dirty="0"/>
              <a:t>77% of purchases occur on weekdays, only 23% on weekends.</a:t>
            </a:r>
          </a:p>
          <a:p>
            <a:endParaRPr lang="en-IN" dirty="0"/>
          </a:p>
          <a:p>
            <a:r>
              <a:rPr lang="en-IN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Review Score &amp; Payment Type:</a:t>
            </a:r>
            <a:endParaRPr lang="en-IN" sz="12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171450" indent="-171450">
              <a:buFont typeface="Wingdings" panose="05000000000000000000" pitchFamily="2" charset="2"/>
              <a:buChar char="v"/>
            </a:pPr>
            <a:r>
              <a:rPr lang="en-IN" sz="1200" dirty="0"/>
              <a:t>~44K–45K orders with review score 5 and payment type “credit card” — highest among all combos.</a:t>
            </a:r>
          </a:p>
          <a:p>
            <a:endParaRPr lang="en-IN" dirty="0"/>
          </a:p>
          <a:p>
            <a:r>
              <a:rPr lang="en-IN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Pet Shop Delivery Time:</a:t>
            </a:r>
          </a:p>
          <a:p>
            <a:pPr marL="171450" indent="-171450">
              <a:buFont typeface="Wingdings" panose="05000000000000000000" pitchFamily="2" charset="2"/>
              <a:buChar char="v"/>
            </a:pPr>
            <a:r>
              <a:rPr lang="en-IN" sz="1200" dirty="0"/>
              <a:t>Average delivery duration is 11–12 days — considered efficient.</a:t>
            </a:r>
          </a:p>
          <a:p>
            <a:endParaRPr lang="en-IN" dirty="0"/>
          </a:p>
          <a:p>
            <a:r>
              <a:rPr lang="en-IN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Sao Paulo Spending Insight:</a:t>
            </a:r>
          </a:p>
          <a:p>
            <a:pPr marL="171450" indent="-171450">
              <a:buFont typeface="Wingdings" panose="05000000000000000000" pitchFamily="2" charset="2"/>
              <a:buChar char="v"/>
            </a:pPr>
            <a:r>
              <a:rPr lang="en-IN" sz="1200" dirty="0"/>
              <a:t>Avg. payment value = 134, avg. product price = 107</a:t>
            </a:r>
            <a:r>
              <a:rPr lang="en-IN" dirty="0"/>
              <a:t>.</a:t>
            </a:r>
          </a:p>
          <a:p>
            <a:endParaRPr lang="en-IN" dirty="0"/>
          </a:p>
          <a:p>
            <a:r>
              <a:rPr lang="en-IN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Delivery vs Review Score Correlation:</a:t>
            </a:r>
          </a:p>
          <a:p>
            <a:pPr marL="171450" indent="-171450">
              <a:buFont typeface="Wingdings" panose="05000000000000000000" pitchFamily="2" charset="2"/>
              <a:buChar char="v"/>
            </a:pPr>
            <a:r>
              <a:rPr lang="en-IN" sz="1200" dirty="0"/>
              <a:t>As review scores increase, average shipping days decrease (e.g., score 5 → ~9 days, score 1 → ~15+ days).</a:t>
            </a:r>
          </a:p>
          <a:p>
            <a:pPr marL="171450" indent="-171450">
              <a:buFont typeface="Wingdings" panose="05000000000000000000" pitchFamily="2" charset="2"/>
              <a:buChar char="v"/>
            </a:pPr>
            <a:endParaRPr lang="en-IN" sz="1200" dirty="0"/>
          </a:p>
        </p:txBody>
      </p:sp>
    </p:spTree>
    <p:extLst>
      <p:ext uri="{BB962C8B-B14F-4D97-AF65-F5344CB8AC3E}">
        <p14:creationId xmlns:p14="http://schemas.microsoft.com/office/powerpoint/2010/main" val="386301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77"/>
          <p:cNvSpPr txBox="1">
            <a:spLocks noGrp="1"/>
          </p:cNvSpPr>
          <p:nvPr>
            <p:ph type="title"/>
          </p:nvPr>
        </p:nvSpPr>
        <p:spPr>
          <a:xfrm flipH="1">
            <a:off x="2124498" y="920198"/>
            <a:ext cx="5142993" cy="68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>
                <a:solidFill>
                  <a:schemeClr val="accent1"/>
                </a:solidFill>
                <a:latin typeface="Algerian" panose="04020705040A02060702" pitchFamily="82" charset="0"/>
              </a:rPr>
              <a:t>Thankyou For Watching</a:t>
            </a:r>
            <a:endParaRPr sz="4400" dirty="0">
              <a:latin typeface="Algerian" panose="04020705040A02060702" pitchFamily="82" charset="0"/>
            </a:endParaRPr>
          </a:p>
        </p:txBody>
      </p:sp>
      <p:sp>
        <p:nvSpPr>
          <p:cNvPr id="654" name="Google Shape;654;p77"/>
          <p:cNvSpPr txBox="1">
            <a:spLocks noGrp="1"/>
          </p:cNvSpPr>
          <p:nvPr>
            <p:ph type="subTitle" idx="1"/>
          </p:nvPr>
        </p:nvSpPr>
        <p:spPr>
          <a:xfrm flipH="1">
            <a:off x="1567990" y="2571750"/>
            <a:ext cx="6038513" cy="89501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000" b="1" dirty="0">
                <a:latin typeface="Quicksand" panose="020B0604020202020204" charset="0"/>
              </a:rPr>
              <a:t>I hope this analysis provided valuable insights into the Olist Store e-commerce data.</a:t>
            </a:r>
          </a:p>
        </p:txBody>
      </p:sp>
      <p:cxnSp>
        <p:nvCxnSpPr>
          <p:cNvPr id="655" name="Google Shape;655;p77"/>
          <p:cNvCxnSpPr/>
          <p:nvPr/>
        </p:nvCxnSpPr>
        <p:spPr>
          <a:xfrm rot="10800000">
            <a:off x="4141500" y="2295438"/>
            <a:ext cx="8610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" name="Google Shape;407;p33">
            <a:extLst>
              <a:ext uri="{FF2B5EF4-FFF2-40B4-BE49-F238E27FC236}">
                <a16:creationId xmlns:a16="http://schemas.microsoft.com/office/drawing/2014/main" id="{BA4313CC-9643-F549-2DF4-6A699C7B4F61}"/>
              </a:ext>
            </a:extLst>
          </p:cNvPr>
          <p:cNvGrpSpPr/>
          <p:nvPr/>
        </p:nvGrpSpPr>
        <p:grpSpPr>
          <a:xfrm flipH="1">
            <a:off x="7579579" y="3592377"/>
            <a:ext cx="1447137" cy="1407381"/>
            <a:chOff x="1347591" y="1345255"/>
            <a:chExt cx="1106808" cy="1106808"/>
          </a:xfrm>
        </p:grpSpPr>
        <p:sp>
          <p:nvSpPr>
            <p:cNvPr id="3" name="Google Shape;408;p33">
              <a:extLst>
                <a:ext uri="{FF2B5EF4-FFF2-40B4-BE49-F238E27FC236}">
                  <a16:creationId xmlns:a16="http://schemas.microsoft.com/office/drawing/2014/main" id="{474F71A3-2EC7-C016-3E3C-0D4B876341A9}"/>
                </a:ext>
              </a:extLst>
            </p:cNvPr>
            <p:cNvSpPr/>
            <p:nvPr/>
          </p:nvSpPr>
          <p:spPr>
            <a:xfrm>
              <a:off x="1818400" y="1432275"/>
              <a:ext cx="165300" cy="466500"/>
            </a:xfrm>
            <a:prstGeom prst="triangle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409;p33">
              <a:extLst>
                <a:ext uri="{FF2B5EF4-FFF2-40B4-BE49-F238E27FC236}">
                  <a16:creationId xmlns:a16="http://schemas.microsoft.com/office/drawing/2014/main" id="{EDB4CC71-DCBB-0E79-80DA-22A6216A8999}"/>
                </a:ext>
              </a:extLst>
            </p:cNvPr>
            <p:cNvSpPr/>
            <p:nvPr/>
          </p:nvSpPr>
          <p:spPr>
            <a:xfrm rot="10800000">
              <a:off x="1818400" y="1898625"/>
              <a:ext cx="165300" cy="466500"/>
            </a:xfrm>
            <a:prstGeom prst="triangle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410;p33">
              <a:extLst>
                <a:ext uri="{FF2B5EF4-FFF2-40B4-BE49-F238E27FC236}">
                  <a16:creationId xmlns:a16="http://schemas.microsoft.com/office/drawing/2014/main" id="{41C9B6A4-521E-07AA-8B4E-88D6EA219511}"/>
                </a:ext>
              </a:extLst>
            </p:cNvPr>
            <p:cNvSpPr/>
            <p:nvPr/>
          </p:nvSpPr>
          <p:spPr>
            <a:xfrm rot="-5400000">
              <a:off x="1585225" y="1665450"/>
              <a:ext cx="165300" cy="466500"/>
            </a:xfrm>
            <a:prstGeom prst="triangle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411;p33">
              <a:extLst>
                <a:ext uri="{FF2B5EF4-FFF2-40B4-BE49-F238E27FC236}">
                  <a16:creationId xmlns:a16="http://schemas.microsoft.com/office/drawing/2014/main" id="{1EA82111-0F14-5F83-D548-4DF2A69F5EF6}"/>
                </a:ext>
              </a:extLst>
            </p:cNvPr>
            <p:cNvSpPr/>
            <p:nvPr/>
          </p:nvSpPr>
          <p:spPr>
            <a:xfrm rot="5400000">
              <a:off x="2051575" y="1665450"/>
              <a:ext cx="165300" cy="466500"/>
            </a:xfrm>
            <a:prstGeom prst="triangle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412;p33">
              <a:extLst>
                <a:ext uri="{FF2B5EF4-FFF2-40B4-BE49-F238E27FC236}">
                  <a16:creationId xmlns:a16="http://schemas.microsoft.com/office/drawing/2014/main" id="{235E7F81-BB88-FB79-E728-4B35486A3D26}"/>
                </a:ext>
              </a:extLst>
            </p:cNvPr>
            <p:cNvSpPr/>
            <p:nvPr/>
          </p:nvSpPr>
          <p:spPr>
            <a:xfrm rot="-2700000">
              <a:off x="1653564" y="1500485"/>
              <a:ext cx="165463" cy="466690"/>
            </a:xfrm>
            <a:prstGeom prst="triangle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" name="Google Shape;413;p33">
              <a:extLst>
                <a:ext uri="{FF2B5EF4-FFF2-40B4-BE49-F238E27FC236}">
                  <a16:creationId xmlns:a16="http://schemas.microsoft.com/office/drawing/2014/main" id="{1FD49380-D0AC-D76A-C223-2CC00BC1CA14}"/>
                </a:ext>
              </a:extLst>
            </p:cNvPr>
            <p:cNvSpPr/>
            <p:nvPr/>
          </p:nvSpPr>
          <p:spPr>
            <a:xfrm rot="8100000">
              <a:off x="1983073" y="1830225"/>
              <a:ext cx="165463" cy="466690"/>
            </a:xfrm>
            <a:prstGeom prst="triangle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414;p33">
              <a:extLst>
                <a:ext uri="{FF2B5EF4-FFF2-40B4-BE49-F238E27FC236}">
                  <a16:creationId xmlns:a16="http://schemas.microsoft.com/office/drawing/2014/main" id="{75E0260A-4BE3-7BFE-96F0-F236E38C1C09}"/>
                </a:ext>
              </a:extLst>
            </p:cNvPr>
            <p:cNvSpPr/>
            <p:nvPr/>
          </p:nvSpPr>
          <p:spPr>
            <a:xfrm rot="2700000">
              <a:off x="2065668" y="1301237"/>
              <a:ext cx="165463" cy="700036"/>
            </a:xfrm>
            <a:prstGeom prst="triangle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415;p33">
              <a:extLst>
                <a:ext uri="{FF2B5EF4-FFF2-40B4-BE49-F238E27FC236}">
                  <a16:creationId xmlns:a16="http://schemas.microsoft.com/office/drawing/2014/main" id="{8D925CCB-C5B1-B9BE-35C9-037339BB4E81}"/>
                </a:ext>
              </a:extLst>
            </p:cNvPr>
            <p:cNvSpPr/>
            <p:nvPr/>
          </p:nvSpPr>
          <p:spPr>
            <a:xfrm rot="-8100000" flipH="1">
              <a:off x="1570860" y="1796045"/>
              <a:ext cx="165463" cy="700036"/>
            </a:xfrm>
            <a:prstGeom prst="triangle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" name="Google Shape;407;p33">
            <a:extLst>
              <a:ext uri="{FF2B5EF4-FFF2-40B4-BE49-F238E27FC236}">
                <a16:creationId xmlns:a16="http://schemas.microsoft.com/office/drawing/2014/main" id="{BB7F2BCB-D0BD-896A-77D1-E7A629E610C3}"/>
              </a:ext>
            </a:extLst>
          </p:cNvPr>
          <p:cNvGrpSpPr/>
          <p:nvPr/>
        </p:nvGrpSpPr>
        <p:grpSpPr>
          <a:xfrm flipH="1">
            <a:off x="183337" y="3617492"/>
            <a:ext cx="1315339" cy="1385256"/>
            <a:chOff x="1347591" y="1345255"/>
            <a:chExt cx="1106808" cy="1106808"/>
          </a:xfrm>
        </p:grpSpPr>
        <p:sp>
          <p:nvSpPr>
            <p:cNvPr id="12" name="Google Shape;408;p33">
              <a:extLst>
                <a:ext uri="{FF2B5EF4-FFF2-40B4-BE49-F238E27FC236}">
                  <a16:creationId xmlns:a16="http://schemas.microsoft.com/office/drawing/2014/main" id="{81B279F6-61B0-157D-C374-BA25BF697C2C}"/>
                </a:ext>
              </a:extLst>
            </p:cNvPr>
            <p:cNvSpPr/>
            <p:nvPr/>
          </p:nvSpPr>
          <p:spPr>
            <a:xfrm>
              <a:off x="1818400" y="1432275"/>
              <a:ext cx="165300" cy="466500"/>
            </a:xfrm>
            <a:prstGeom prst="triangle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409;p33">
              <a:extLst>
                <a:ext uri="{FF2B5EF4-FFF2-40B4-BE49-F238E27FC236}">
                  <a16:creationId xmlns:a16="http://schemas.microsoft.com/office/drawing/2014/main" id="{7D9D6ACF-D38C-F667-2B13-ABAE101C6964}"/>
                </a:ext>
              </a:extLst>
            </p:cNvPr>
            <p:cNvSpPr/>
            <p:nvPr/>
          </p:nvSpPr>
          <p:spPr>
            <a:xfrm rot="10800000">
              <a:off x="1818400" y="1898625"/>
              <a:ext cx="165300" cy="466500"/>
            </a:xfrm>
            <a:prstGeom prst="triangle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410;p33">
              <a:extLst>
                <a:ext uri="{FF2B5EF4-FFF2-40B4-BE49-F238E27FC236}">
                  <a16:creationId xmlns:a16="http://schemas.microsoft.com/office/drawing/2014/main" id="{8B29DF9F-A2BA-F060-ADFB-33DE8CCDF99B}"/>
                </a:ext>
              </a:extLst>
            </p:cNvPr>
            <p:cNvSpPr/>
            <p:nvPr/>
          </p:nvSpPr>
          <p:spPr>
            <a:xfrm rot="-5400000">
              <a:off x="1585225" y="1665450"/>
              <a:ext cx="165300" cy="466500"/>
            </a:xfrm>
            <a:prstGeom prst="triangle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411;p33">
              <a:extLst>
                <a:ext uri="{FF2B5EF4-FFF2-40B4-BE49-F238E27FC236}">
                  <a16:creationId xmlns:a16="http://schemas.microsoft.com/office/drawing/2014/main" id="{A98A8B3D-D927-5815-20E6-8FFAE7EC47C9}"/>
                </a:ext>
              </a:extLst>
            </p:cNvPr>
            <p:cNvSpPr/>
            <p:nvPr/>
          </p:nvSpPr>
          <p:spPr>
            <a:xfrm rot="5400000">
              <a:off x="2051575" y="1665450"/>
              <a:ext cx="165300" cy="466500"/>
            </a:xfrm>
            <a:prstGeom prst="triangle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412;p33">
              <a:extLst>
                <a:ext uri="{FF2B5EF4-FFF2-40B4-BE49-F238E27FC236}">
                  <a16:creationId xmlns:a16="http://schemas.microsoft.com/office/drawing/2014/main" id="{83FADD31-3C3F-6733-2550-7C49181DF043}"/>
                </a:ext>
              </a:extLst>
            </p:cNvPr>
            <p:cNvSpPr/>
            <p:nvPr/>
          </p:nvSpPr>
          <p:spPr>
            <a:xfrm rot="-2700000">
              <a:off x="1653564" y="1500485"/>
              <a:ext cx="165463" cy="466690"/>
            </a:xfrm>
            <a:prstGeom prst="triangle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" name="Google Shape;413;p33">
              <a:extLst>
                <a:ext uri="{FF2B5EF4-FFF2-40B4-BE49-F238E27FC236}">
                  <a16:creationId xmlns:a16="http://schemas.microsoft.com/office/drawing/2014/main" id="{76BB406C-ED48-05FA-DAA8-E31BE13D0662}"/>
                </a:ext>
              </a:extLst>
            </p:cNvPr>
            <p:cNvSpPr/>
            <p:nvPr/>
          </p:nvSpPr>
          <p:spPr>
            <a:xfrm rot="8100000">
              <a:off x="1983073" y="1830225"/>
              <a:ext cx="165463" cy="466690"/>
            </a:xfrm>
            <a:prstGeom prst="triangle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414;p33">
              <a:extLst>
                <a:ext uri="{FF2B5EF4-FFF2-40B4-BE49-F238E27FC236}">
                  <a16:creationId xmlns:a16="http://schemas.microsoft.com/office/drawing/2014/main" id="{F3FF094A-3E03-D2AE-4CB2-E156ED6543E8}"/>
                </a:ext>
              </a:extLst>
            </p:cNvPr>
            <p:cNvSpPr/>
            <p:nvPr/>
          </p:nvSpPr>
          <p:spPr>
            <a:xfrm rot="2700000">
              <a:off x="2065668" y="1301237"/>
              <a:ext cx="165463" cy="700036"/>
            </a:xfrm>
            <a:prstGeom prst="triangle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415;p33">
              <a:extLst>
                <a:ext uri="{FF2B5EF4-FFF2-40B4-BE49-F238E27FC236}">
                  <a16:creationId xmlns:a16="http://schemas.microsoft.com/office/drawing/2014/main" id="{C2D80009-5E79-A10F-2BDA-CC8B0516B9D2}"/>
                </a:ext>
              </a:extLst>
            </p:cNvPr>
            <p:cNvSpPr/>
            <p:nvPr/>
          </p:nvSpPr>
          <p:spPr>
            <a:xfrm rot="-8100000" flipH="1">
              <a:off x="1570860" y="1796045"/>
              <a:ext cx="165463" cy="700036"/>
            </a:xfrm>
            <a:prstGeom prst="triangle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69"/>
          <p:cNvSpPr txBox="1">
            <a:spLocks noGrp="1"/>
          </p:cNvSpPr>
          <p:nvPr>
            <p:ph type="title"/>
          </p:nvPr>
        </p:nvSpPr>
        <p:spPr>
          <a:xfrm>
            <a:off x="715100" y="492981"/>
            <a:ext cx="7711200" cy="628153"/>
          </a:xfrm>
          <a:prstGeom prst="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solidFill>
                  <a:schemeClr val="bg2">
                    <a:lumMod val="25000"/>
                  </a:schemeClr>
                </a:solidFill>
              </a:rPr>
              <a:t>CONTENTS OF THIS REPORT</a:t>
            </a:r>
            <a:endParaRPr sz="3000" b="1" dirty="0">
              <a:solidFill>
                <a:schemeClr val="bg2">
                  <a:lumMod val="25000"/>
                </a:schemeClr>
              </a:solidFill>
            </a:endParaRPr>
          </a:p>
        </p:txBody>
      </p:sp>
      <p:graphicFrame>
        <p:nvGraphicFramePr>
          <p:cNvPr id="541" name="Google Shape;541;p69"/>
          <p:cNvGraphicFramePr/>
          <p:nvPr>
            <p:extLst>
              <p:ext uri="{D42A27DB-BD31-4B8C-83A1-F6EECF244321}">
                <p14:modId xmlns:p14="http://schemas.microsoft.com/office/powerpoint/2010/main" val="517305992"/>
              </p:ext>
            </p:extLst>
          </p:nvPr>
        </p:nvGraphicFramePr>
        <p:xfrm>
          <a:off x="720000" y="1520250"/>
          <a:ext cx="7704000" cy="2436894"/>
        </p:xfrm>
        <a:graphic>
          <a:graphicData uri="http://schemas.openxmlformats.org/drawingml/2006/table">
            <a:tbl>
              <a:tblPr>
                <a:noFill/>
                <a:tableStyleId>{94E595A1-8CC3-4C53-95B1-786F7E565A5F}</a:tableStyleId>
              </a:tblPr>
              <a:tblGrid>
                <a:gridCol w="2535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68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6149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dk1"/>
                          </a:solidFill>
                          <a:uFill>
                            <a:noFill/>
                          </a:uFill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Summary</a:t>
                      </a:r>
                      <a:endParaRPr sz="1100" dirty="0">
                        <a:solidFill>
                          <a:schemeClr val="dk1"/>
                        </a:solidFill>
                        <a:latin typeface="Josefin Sans"/>
                        <a:ea typeface="Josefin Sans"/>
                        <a:cs typeface="Josefin Sans"/>
                        <a:sym typeface="Josefin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dk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OverView of the whole Sales report of Olist Store.</a:t>
                      </a:r>
                      <a:endParaRPr sz="1000" dirty="0">
                        <a:solidFill>
                          <a:schemeClr val="dk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6149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solidFill>
                            <a:schemeClr val="dk1"/>
                          </a:solidFill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Excel </a:t>
                      </a:r>
                      <a:endParaRPr sz="1100" dirty="0">
                        <a:solidFill>
                          <a:schemeClr val="dk1"/>
                        </a:solidFill>
                        <a:latin typeface="Josefin Sans"/>
                        <a:ea typeface="Josefin Sans"/>
                        <a:cs typeface="Josefin Sans"/>
                        <a:sym typeface="Josefin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000" dirty="0">
                          <a:solidFill>
                            <a:schemeClr val="dk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Dashboard made on Excel for data sorting and Power query for data cleaning.</a:t>
                      </a:r>
                      <a:endParaRPr sz="1000" dirty="0">
                        <a:solidFill>
                          <a:schemeClr val="dk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6149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dk1"/>
                          </a:solidFill>
                          <a:uFill>
                            <a:noFill/>
                          </a:uFill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Power Bi</a:t>
                      </a:r>
                      <a:endParaRPr sz="1100" dirty="0">
                        <a:solidFill>
                          <a:schemeClr val="dk1"/>
                        </a:solidFill>
                        <a:latin typeface="Josefin Sans"/>
                        <a:ea typeface="Josefin Sans"/>
                        <a:cs typeface="Josefin Sans"/>
                        <a:sym typeface="Josefin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dk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Advance version of dashboard with better visualisation.</a:t>
                      </a:r>
                      <a:endParaRPr sz="1000" dirty="0">
                        <a:solidFill>
                          <a:schemeClr val="dk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6149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dk1"/>
                          </a:solidFill>
                          <a:uFill>
                            <a:noFill/>
                          </a:uFill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Tableau </a:t>
                      </a:r>
                      <a:endParaRPr sz="1100" dirty="0">
                        <a:solidFill>
                          <a:schemeClr val="dk1"/>
                        </a:solidFill>
                        <a:latin typeface="Josefin Sans"/>
                        <a:ea typeface="Josefin Sans"/>
                        <a:cs typeface="Josefin Sans"/>
                        <a:sym typeface="Josefin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000" dirty="0">
                          <a:solidFill>
                            <a:schemeClr val="dk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Dashboard presented with modern visual effects.</a:t>
                      </a:r>
                      <a:endParaRPr sz="1000" dirty="0">
                        <a:solidFill>
                          <a:schemeClr val="dk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6149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solidFill>
                            <a:schemeClr val="dk1"/>
                          </a:solidFill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SQL </a:t>
                      </a:r>
                      <a:endParaRPr sz="1100" dirty="0">
                        <a:solidFill>
                          <a:schemeClr val="dk1"/>
                        </a:solidFill>
                        <a:latin typeface="Josefin Sans"/>
                        <a:ea typeface="Josefin Sans"/>
                        <a:cs typeface="Josefin Sans"/>
                        <a:sym typeface="Josefin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chemeClr val="dk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Query written using SQL for the E-Commerce data set.</a:t>
                      </a:r>
                      <a:endParaRPr sz="1000" dirty="0">
                        <a:solidFill>
                          <a:schemeClr val="dk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6149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solidFill>
                            <a:schemeClr val="dk1"/>
                          </a:solidFill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Project </a:t>
                      </a:r>
                      <a:r>
                        <a:rPr lang="en-US" sz="1100" dirty="0" err="1">
                          <a:solidFill>
                            <a:schemeClr val="dk1"/>
                          </a:solidFill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Overyview</a:t>
                      </a:r>
                      <a:endParaRPr sz="1100" dirty="0">
                        <a:solidFill>
                          <a:schemeClr val="dk1"/>
                        </a:solidFill>
                        <a:latin typeface="Josefin Sans"/>
                        <a:ea typeface="Josefin Sans"/>
                        <a:cs typeface="Josefin Sans"/>
                        <a:sym typeface="Josefin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000" dirty="0">
                          <a:solidFill>
                            <a:schemeClr val="dk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Details, uses and benefits of the tools used in the project.</a:t>
                      </a:r>
                      <a:endParaRPr sz="1000" dirty="0">
                        <a:solidFill>
                          <a:schemeClr val="dk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42" name="Google Shape;542;p69"/>
          <p:cNvSpPr txBox="1"/>
          <p:nvPr/>
        </p:nvSpPr>
        <p:spPr>
          <a:xfrm>
            <a:off x="720000" y="1368275"/>
            <a:ext cx="7704000" cy="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8">
          <a:extLst>
            <a:ext uri="{FF2B5EF4-FFF2-40B4-BE49-F238E27FC236}">
              <a16:creationId xmlns:a16="http://schemas.microsoft.com/office/drawing/2014/main" id="{0E1E57EB-0F47-D3CB-4C5C-E2FCDD6DFF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C12DE0D-1D2E-0C83-5165-5117A4048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200" y="63321"/>
            <a:ext cx="7713600" cy="466500"/>
          </a:xfrm>
        </p:spPr>
        <p:txBody>
          <a:bodyPr/>
          <a:lstStyle/>
          <a:p>
            <a:pPr algn="ctr"/>
            <a:r>
              <a:rPr lang="en-US" sz="3000" dirty="0">
                <a:solidFill>
                  <a:schemeClr val="bg2">
                    <a:lumMod val="25000"/>
                  </a:schemeClr>
                </a:solidFill>
                <a:latin typeface="Imprint MT Shadow" panose="04020605060303030202" pitchFamily="82" charset="0"/>
              </a:rPr>
              <a:t>Olist Store Analysis Report Summary</a:t>
            </a:r>
            <a:endParaRPr lang="en-IN" sz="3000" dirty="0">
              <a:solidFill>
                <a:schemeClr val="bg2">
                  <a:lumMod val="25000"/>
                </a:schemeClr>
              </a:solidFill>
              <a:latin typeface="Imprint MT Shadow" panose="04020605060303030202" pitchFamily="82" charset="0"/>
            </a:endParaRPr>
          </a:p>
        </p:txBody>
      </p:sp>
      <p:grpSp>
        <p:nvGrpSpPr>
          <p:cNvPr id="2" name="Google Shape;407;p33">
            <a:extLst>
              <a:ext uri="{FF2B5EF4-FFF2-40B4-BE49-F238E27FC236}">
                <a16:creationId xmlns:a16="http://schemas.microsoft.com/office/drawing/2014/main" id="{6F59FF75-EE81-A875-CE3E-78D4518C5125}"/>
              </a:ext>
            </a:extLst>
          </p:cNvPr>
          <p:cNvGrpSpPr/>
          <p:nvPr/>
        </p:nvGrpSpPr>
        <p:grpSpPr>
          <a:xfrm flipH="1">
            <a:off x="8037192" y="-23583"/>
            <a:ext cx="1106808" cy="1106808"/>
            <a:chOff x="1347591" y="1345255"/>
            <a:chExt cx="1106808" cy="1106808"/>
          </a:xfrm>
        </p:grpSpPr>
        <p:sp>
          <p:nvSpPr>
            <p:cNvPr id="4" name="Google Shape;408;p33">
              <a:extLst>
                <a:ext uri="{FF2B5EF4-FFF2-40B4-BE49-F238E27FC236}">
                  <a16:creationId xmlns:a16="http://schemas.microsoft.com/office/drawing/2014/main" id="{1A754EC4-036B-123E-A03D-1CA1F194F4FD}"/>
                </a:ext>
              </a:extLst>
            </p:cNvPr>
            <p:cNvSpPr/>
            <p:nvPr/>
          </p:nvSpPr>
          <p:spPr>
            <a:xfrm>
              <a:off x="1818400" y="1432275"/>
              <a:ext cx="165300" cy="466500"/>
            </a:xfrm>
            <a:prstGeom prst="triangle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409;p33">
              <a:extLst>
                <a:ext uri="{FF2B5EF4-FFF2-40B4-BE49-F238E27FC236}">
                  <a16:creationId xmlns:a16="http://schemas.microsoft.com/office/drawing/2014/main" id="{B10C41D7-D9C9-D415-4FCE-25228E124323}"/>
                </a:ext>
              </a:extLst>
            </p:cNvPr>
            <p:cNvSpPr/>
            <p:nvPr/>
          </p:nvSpPr>
          <p:spPr>
            <a:xfrm rot="10800000">
              <a:off x="1818400" y="1898625"/>
              <a:ext cx="165300" cy="466500"/>
            </a:xfrm>
            <a:prstGeom prst="triangle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410;p33">
              <a:extLst>
                <a:ext uri="{FF2B5EF4-FFF2-40B4-BE49-F238E27FC236}">
                  <a16:creationId xmlns:a16="http://schemas.microsoft.com/office/drawing/2014/main" id="{42ABFC04-D996-2755-0D3C-14369351DFA7}"/>
                </a:ext>
              </a:extLst>
            </p:cNvPr>
            <p:cNvSpPr/>
            <p:nvPr/>
          </p:nvSpPr>
          <p:spPr>
            <a:xfrm rot="-5400000">
              <a:off x="1585225" y="1665450"/>
              <a:ext cx="165300" cy="466500"/>
            </a:xfrm>
            <a:prstGeom prst="triangle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411;p33">
              <a:extLst>
                <a:ext uri="{FF2B5EF4-FFF2-40B4-BE49-F238E27FC236}">
                  <a16:creationId xmlns:a16="http://schemas.microsoft.com/office/drawing/2014/main" id="{5BB4EBD1-6C5D-DB96-2898-EC59BD84BD23}"/>
                </a:ext>
              </a:extLst>
            </p:cNvPr>
            <p:cNvSpPr/>
            <p:nvPr/>
          </p:nvSpPr>
          <p:spPr>
            <a:xfrm rot="5400000">
              <a:off x="2051575" y="1665450"/>
              <a:ext cx="165300" cy="466500"/>
            </a:xfrm>
            <a:prstGeom prst="triangle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412;p33">
              <a:extLst>
                <a:ext uri="{FF2B5EF4-FFF2-40B4-BE49-F238E27FC236}">
                  <a16:creationId xmlns:a16="http://schemas.microsoft.com/office/drawing/2014/main" id="{2B72692B-1C60-AE1C-6646-DCDD8E85D1EC}"/>
                </a:ext>
              </a:extLst>
            </p:cNvPr>
            <p:cNvSpPr/>
            <p:nvPr/>
          </p:nvSpPr>
          <p:spPr>
            <a:xfrm rot="-2700000">
              <a:off x="1653564" y="1500485"/>
              <a:ext cx="165463" cy="466690"/>
            </a:xfrm>
            <a:prstGeom prst="triangle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" name="Google Shape;413;p33">
              <a:extLst>
                <a:ext uri="{FF2B5EF4-FFF2-40B4-BE49-F238E27FC236}">
                  <a16:creationId xmlns:a16="http://schemas.microsoft.com/office/drawing/2014/main" id="{7ACE8B3B-34AE-99BC-2828-1F089650438B}"/>
                </a:ext>
              </a:extLst>
            </p:cNvPr>
            <p:cNvSpPr/>
            <p:nvPr/>
          </p:nvSpPr>
          <p:spPr>
            <a:xfrm rot="8100000">
              <a:off x="1983073" y="1830225"/>
              <a:ext cx="165463" cy="466690"/>
            </a:xfrm>
            <a:prstGeom prst="triangle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414;p33">
              <a:extLst>
                <a:ext uri="{FF2B5EF4-FFF2-40B4-BE49-F238E27FC236}">
                  <a16:creationId xmlns:a16="http://schemas.microsoft.com/office/drawing/2014/main" id="{BF68F6B8-14E8-40E0-E4FF-E9A058A00742}"/>
                </a:ext>
              </a:extLst>
            </p:cNvPr>
            <p:cNvSpPr/>
            <p:nvPr/>
          </p:nvSpPr>
          <p:spPr>
            <a:xfrm rot="2700000">
              <a:off x="2065668" y="1301237"/>
              <a:ext cx="165463" cy="700036"/>
            </a:xfrm>
            <a:prstGeom prst="triangle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415;p33">
              <a:extLst>
                <a:ext uri="{FF2B5EF4-FFF2-40B4-BE49-F238E27FC236}">
                  <a16:creationId xmlns:a16="http://schemas.microsoft.com/office/drawing/2014/main" id="{1F0FE0F7-DCA9-31EC-C3EE-28880F62AAFB}"/>
                </a:ext>
              </a:extLst>
            </p:cNvPr>
            <p:cNvSpPr/>
            <p:nvPr/>
          </p:nvSpPr>
          <p:spPr>
            <a:xfrm rot="-8100000" flipH="1">
              <a:off x="1570860" y="1796045"/>
              <a:ext cx="165463" cy="700036"/>
            </a:xfrm>
            <a:prstGeom prst="triangle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2929726C-392A-4CD1-74D5-7CAF672439C2}"/>
              </a:ext>
            </a:extLst>
          </p:cNvPr>
          <p:cNvSpPr txBox="1"/>
          <p:nvPr/>
        </p:nvSpPr>
        <p:spPr>
          <a:xfrm>
            <a:off x="229701" y="445176"/>
            <a:ext cx="8684598" cy="4447371"/>
          </a:xfrm>
          <a:prstGeom prst="rect">
            <a:avLst/>
          </a:prstGeom>
          <a:noFill/>
          <a:ln>
            <a:solidFill>
              <a:schemeClr val="tx1">
                <a:lumMod val="90000"/>
                <a:lumOff val="1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bg2">
                    <a:lumMod val="25000"/>
                  </a:schemeClr>
                </a:solidFill>
              </a:rPr>
              <a:t>Objective:</a:t>
            </a:r>
          </a:p>
          <a:p>
            <a:r>
              <a:rPr lang="en-US" sz="1000" dirty="0"/>
              <a:t>To analyze store data to uncover actionable insights on sales trends, product performance, customer behavior, and operational efficiency. The goal is to support strategic decision-making using data analytics and visualization tools.</a:t>
            </a:r>
          </a:p>
          <a:p>
            <a:endParaRPr lang="en-US" sz="1100" dirty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en-US" sz="1100" b="1" dirty="0">
                <a:solidFill>
                  <a:schemeClr val="bg2">
                    <a:lumMod val="25000"/>
                  </a:schemeClr>
                </a:solidFill>
              </a:rPr>
              <a:t>Tools Used:</a:t>
            </a:r>
          </a:p>
          <a:p>
            <a:pPr marL="171450" indent="-171450">
              <a:buFont typeface="Wingdings" panose="05000000000000000000" pitchFamily="2" charset="2"/>
              <a:buChar char="v"/>
            </a:pPr>
            <a:r>
              <a:rPr lang="en-US" sz="900" dirty="0"/>
              <a:t>SQL: Used to extract, clean, and manipulate data from relational databases.</a:t>
            </a:r>
          </a:p>
          <a:p>
            <a:pPr marL="171450" indent="-171450">
              <a:buFont typeface="Wingdings" panose="05000000000000000000" pitchFamily="2" charset="2"/>
              <a:buChar char="v"/>
            </a:pPr>
            <a:r>
              <a:rPr lang="en-US" sz="900" dirty="0"/>
              <a:t>Excel: Performed initial data exploration, transformation, and ad-hoc calculations.</a:t>
            </a:r>
          </a:p>
          <a:p>
            <a:pPr marL="171450" indent="-171450">
              <a:buFont typeface="Wingdings" panose="05000000000000000000" pitchFamily="2" charset="2"/>
              <a:buChar char="v"/>
            </a:pPr>
            <a:r>
              <a:rPr lang="en-US" sz="900" dirty="0"/>
              <a:t>Power BI: Built interactive dashboards for real-time insights into sales, profit, and regional performance.</a:t>
            </a:r>
          </a:p>
          <a:p>
            <a:pPr marL="171450" indent="-171450">
              <a:buFont typeface="Wingdings" panose="05000000000000000000" pitchFamily="2" charset="2"/>
              <a:buChar char="v"/>
            </a:pPr>
            <a:r>
              <a:rPr lang="en-US" sz="900" dirty="0"/>
              <a:t>Tableau: Created visually compelling visualizations to identify trends and outliers in customer behavior and product performance.</a:t>
            </a:r>
          </a:p>
          <a:p>
            <a:endParaRPr lang="en-US" sz="1100" dirty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en-US" sz="1100" b="1" dirty="0">
                <a:solidFill>
                  <a:schemeClr val="bg2">
                    <a:lumMod val="25000"/>
                  </a:schemeClr>
                </a:solidFill>
              </a:rPr>
              <a:t>Key Insights:</a:t>
            </a:r>
          </a:p>
          <a:p>
            <a:pPr marL="171450" indent="-171450">
              <a:buFont typeface="Wingdings" panose="05000000000000000000" pitchFamily="2" charset="2"/>
              <a:buChar char="v"/>
            </a:pPr>
            <a:r>
              <a:rPr lang="en-US" sz="1000" b="1" dirty="0"/>
              <a:t>Sales &amp; Revenue Analysis:</a:t>
            </a:r>
          </a:p>
          <a:p>
            <a:r>
              <a:rPr lang="en-US" sz="900" dirty="0"/>
              <a:t>        Identified peak sales months and underperforming periods.</a:t>
            </a:r>
          </a:p>
          <a:p>
            <a:r>
              <a:rPr lang="en-US" sz="900" dirty="0"/>
              <a:t>        Recognized high-revenue product categories and least contributing items.</a:t>
            </a:r>
          </a:p>
          <a:p>
            <a:pPr marL="171450" indent="-171450">
              <a:buFont typeface="Wingdings" panose="05000000000000000000" pitchFamily="2" charset="2"/>
              <a:buChar char="v"/>
            </a:pPr>
            <a:r>
              <a:rPr lang="en-US" sz="1050" b="1" dirty="0"/>
              <a:t>Store Performance:</a:t>
            </a:r>
          </a:p>
          <a:p>
            <a:r>
              <a:rPr lang="en-US" sz="900" dirty="0"/>
              <a:t>        Compared store performance across regions using sales per square foot.</a:t>
            </a:r>
          </a:p>
          <a:p>
            <a:r>
              <a:rPr lang="en-US" sz="900" dirty="0"/>
              <a:t>        Flagged underperforming stores for further operational review.</a:t>
            </a:r>
          </a:p>
          <a:p>
            <a:pPr marL="171450" indent="-171450">
              <a:buFont typeface="Wingdings" panose="05000000000000000000" pitchFamily="2" charset="2"/>
              <a:buChar char="v"/>
            </a:pPr>
            <a:r>
              <a:rPr lang="en-US" sz="1050" b="1" dirty="0"/>
              <a:t>Customer Trends:</a:t>
            </a:r>
          </a:p>
          <a:p>
            <a:r>
              <a:rPr lang="en-US" sz="900" dirty="0"/>
              <a:t>        Segmented customers based on purchase frequency and spending behavior.</a:t>
            </a:r>
          </a:p>
          <a:p>
            <a:r>
              <a:rPr lang="en-US" sz="900" dirty="0"/>
              <a:t>        Noted preferences for specific product categories in different regions.</a:t>
            </a:r>
          </a:p>
          <a:p>
            <a:pPr marL="171450" indent="-171450">
              <a:buFont typeface="Wingdings" panose="05000000000000000000" pitchFamily="2" charset="2"/>
              <a:buChar char="v"/>
            </a:pPr>
            <a:r>
              <a:rPr lang="en-US" sz="1050" b="1" dirty="0"/>
              <a:t>Inventory Optimization:</a:t>
            </a:r>
          </a:p>
          <a:p>
            <a:r>
              <a:rPr lang="en-US" sz="900" dirty="0"/>
              <a:t>        Detected stock-out situations and overstock issues.</a:t>
            </a:r>
          </a:p>
          <a:p>
            <a:r>
              <a:rPr lang="en-US" sz="900" dirty="0"/>
              <a:t>        Recommended inventory adjustments based on demand patterns.</a:t>
            </a:r>
          </a:p>
          <a:p>
            <a:endParaRPr lang="en-US" sz="1100" dirty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en-US" sz="1100" b="1" dirty="0">
                <a:solidFill>
                  <a:schemeClr val="bg2">
                    <a:lumMod val="25000"/>
                  </a:schemeClr>
                </a:solidFill>
              </a:rPr>
              <a:t>Business Impact:</a:t>
            </a:r>
          </a:p>
          <a:p>
            <a:pPr marL="171450" indent="-171450">
              <a:buFont typeface="Wingdings" panose="05000000000000000000" pitchFamily="2" charset="2"/>
              <a:buChar char="v"/>
            </a:pPr>
            <a:r>
              <a:rPr lang="en-US" sz="900" dirty="0"/>
              <a:t>Enhanced strategic decision-making with real-time dashboards.</a:t>
            </a:r>
          </a:p>
          <a:p>
            <a:pPr marL="171450" indent="-171450">
              <a:buFont typeface="Wingdings" panose="05000000000000000000" pitchFamily="2" charset="2"/>
              <a:buChar char="v"/>
            </a:pPr>
            <a:r>
              <a:rPr lang="en-US" sz="900" dirty="0"/>
              <a:t>Increased visibility into operations and performance at all store levels.</a:t>
            </a:r>
          </a:p>
          <a:p>
            <a:pPr marL="171450" indent="-171450">
              <a:buFont typeface="Wingdings" panose="05000000000000000000" pitchFamily="2" charset="2"/>
              <a:buChar char="v"/>
            </a:pPr>
            <a:r>
              <a:rPr lang="en-US" sz="900" dirty="0"/>
              <a:t>Enabled proactive inventory management and improved customer satisfaction.</a:t>
            </a:r>
          </a:p>
          <a:p>
            <a:pPr marL="171450" indent="-171450">
              <a:buFont typeface="Wingdings" panose="05000000000000000000" pitchFamily="2" charset="2"/>
              <a:buChar char="v"/>
            </a:pPr>
            <a:r>
              <a:rPr lang="en-US" sz="900" dirty="0"/>
              <a:t>Provided a scalable reporting framework for future analytics initiatives.</a:t>
            </a:r>
            <a:endParaRPr lang="en-IN" sz="900" dirty="0"/>
          </a:p>
        </p:txBody>
      </p:sp>
    </p:spTree>
    <p:extLst>
      <p:ext uri="{BB962C8B-B14F-4D97-AF65-F5344CB8AC3E}">
        <p14:creationId xmlns:p14="http://schemas.microsoft.com/office/powerpoint/2010/main" val="3488198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8">
          <a:extLst>
            <a:ext uri="{FF2B5EF4-FFF2-40B4-BE49-F238E27FC236}">
              <a16:creationId xmlns:a16="http://schemas.microsoft.com/office/drawing/2014/main" id="{A9AE8973-78BB-CE86-1D89-E69BF87768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0DFE7AB-A882-643C-BA20-0082F4571C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200" y="0"/>
            <a:ext cx="7713600" cy="580445"/>
          </a:xfrm>
        </p:spPr>
        <p:txBody>
          <a:bodyPr/>
          <a:lstStyle/>
          <a:p>
            <a:pPr algn="ctr"/>
            <a:r>
              <a:rPr lang="en-US" sz="3000" dirty="0">
                <a:solidFill>
                  <a:schemeClr val="bg1">
                    <a:lumMod val="25000"/>
                  </a:schemeClr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Imprint MT Shadow" panose="04020605060303030202" pitchFamily="82" charset="0"/>
              </a:rPr>
              <a:t>Excel – Olist Store Dashboard</a:t>
            </a:r>
            <a:endParaRPr lang="en-IN" sz="3000" dirty="0">
              <a:solidFill>
                <a:schemeClr val="bg1">
                  <a:lumMod val="25000"/>
                </a:schemeClr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  <a:latin typeface="Imprint MT Shadow" panose="04020605060303030202" pitchFamily="82" charset="0"/>
            </a:endParaRPr>
          </a:p>
        </p:txBody>
      </p:sp>
      <p:grpSp>
        <p:nvGrpSpPr>
          <p:cNvPr id="2" name="Google Shape;9836;p156">
            <a:extLst>
              <a:ext uri="{FF2B5EF4-FFF2-40B4-BE49-F238E27FC236}">
                <a16:creationId xmlns:a16="http://schemas.microsoft.com/office/drawing/2014/main" id="{7A8FBF26-7F19-D8CD-1D69-3201CA366C9E}"/>
              </a:ext>
            </a:extLst>
          </p:cNvPr>
          <p:cNvGrpSpPr/>
          <p:nvPr/>
        </p:nvGrpSpPr>
        <p:grpSpPr>
          <a:xfrm>
            <a:off x="580029" y="21713"/>
            <a:ext cx="1310987" cy="447413"/>
            <a:chOff x="238125" y="1188750"/>
            <a:chExt cx="7140450" cy="333555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" name="Google Shape;9837;p156">
              <a:extLst>
                <a:ext uri="{FF2B5EF4-FFF2-40B4-BE49-F238E27FC236}">
                  <a16:creationId xmlns:a16="http://schemas.microsoft.com/office/drawing/2014/main" id="{CD1DE60B-7311-E2BF-FFB3-647064805CC5}"/>
                </a:ext>
              </a:extLst>
            </p:cNvPr>
            <p:cNvSpPr/>
            <p:nvPr/>
          </p:nvSpPr>
          <p:spPr>
            <a:xfrm>
              <a:off x="238125" y="1188750"/>
              <a:ext cx="3507025" cy="1584000"/>
            </a:xfrm>
            <a:custGeom>
              <a:avLst/>
              <a:gdLst/>
              <a:ahLst/>
              <a:cxnLst/>
              <a:rect l="l" t="t" r="r" b="b"/>
              <a:pathLst>
                <a:path w="140281" h="63360" extrusionOk="0">
                  <a:moveTo>
                    <a:pt x="4021" y="0"/>
                  </a:moveTo>
                  <a:cubicBezTo>
                    <a:pt x="1801" y="6"/>
                    <a:pt x="6" y="1801"/>
                    <a:pt x="0" y="4021"/>
                  </a:cubicBezTo>
                  <a:lnTo>
                    <a:pt x="0" y="59338"/>
                  </a:lnTo>
                  <a:cubicBezTo>
                    <a:pt x="6" y="61552"/>
                    <a:pt x="1801" y="63354"/>
                    <a:pt x="4021" y="63359"/>
                  </a:cubicBezTo>
                  <a:lnTo>
                    <a:pt x="98272" y="63359"/>
                  </a:lnTo>
                  <a:cubicBezTo>
                    <a:pt x="99963" y="41512"/>
                    <a:pt x="118098" y="24204"/>
                    <a:pt x="140280" y="23813"/>
                  </a:cubicBezTo>
                  <a:lnTo>
                    <a:pt x="140280" y="4021"/>
                  </a:lnTo>
                  <a:cubicBezTo>
                    <a:pt x="140275" y="1801"/>
                    <a:pt x="138474" y="6"/>
                    <a:pt x="13625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noFill/>
              </a:endParaRPr>
            </a:p>
          </p:txBody>
        </p:sp>
        <p:sp>
          <p:nvSpPr>
            <p:cNvPr id="6" name="Google Shape;9838;p156">
              <a:extLst>
                <a:ext uri="{FF2B5EF4-FFF2-40B4-BE49-F238E27FC236}">
                  <a16:creationId xmlns:a16="http://schemas.microsoft.com/office/drawing/2014/main" id="{7E3EAC0F-3B8B-7819-F683-97256316CFB9}"/>
                </a:ext>
              </a:extLst>
            </p:cNvPr>
            <p:cNvSpPr/>
            <p:nvPr/>
          </p:nvSpPr>
          <p:spPr>
            <a:xfrm>
              <a:off x="238125" y="2940300"/>
              <a:ext cx="3507025" cy="1584000"/>
            </a:xfrm>
            <a:custGeom>
              <a:avLst/>
              <a:gdLst/>
              <a:ahLst/>
              <a:cxnLst/>
              <a:rect l="l" t="t" r="r" b="b"/>
              <a:pathLst>
                <a:path w="140281" h="63360" extrusionOk="0">
                  <a:moveTo>
                    <a:pt x="4021" y="1"/>
                  </a:moveTo>
                  <a:cubicBezTo>
                    <a:pt x="1801" y="6"/>
                    <a:pt x="6" y="1808"/>
                    <a:pt x="0" y="4022"/>
                  </a:cubicBezTo>
                  <a:lnTo>
                    <a:pt x="0" y="59339"/>
                  </a:lnTo>
                  <a:cubicBezTo>
                    <a:pt x="6" y="61559"/>
                    <a:pt x="1801" y="63354"/>
                    <a:pt x="4021" y="63360"/>
                  </a:cubicBezTo>
                  <a:lnTo>
                    <a:pt x="136259" y="63360"/>
                  </a:lnTo>
                  <a:cubicBezTo>
                    <a:pt x="138474" y="63354"/>
                    <a:pt x="140275" y="61559"/>
                    <a:pt x="140280" y="59339"/>
                  </a:cubicBezTo>
                  <a:lnTo>
                    <a:pt x="140280" y="39547"/>
                  </a:lnTo>
                  <a:cubicBezTo>
                    <a:pt x="118098" y="39155"/>
                    <a:pt x="99963" y="21848"/>
                    <a:pt x="9827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noFill/>
              </a:endParaRPr>
            </a:p>
          </p:txBody>
        </p:sp>
        <p:sp>
          <p:nvSpPr>
            <p:cNvPr id="7" name="Google Shape;9839;p156">
              <a:extLst>
                <a:ext uri="{FF2B5EF4-FFF2-40B4-BE49-F238E27FC236}">
                  <a16:creationId xmlns:a16="http://schemas.microsoft.com/office/drawing/2014/main" id="{12A6DE21-C6CC-046A-67AE-42E72C18E1E6}"/>
                </a:ext>
              </a:extLst>
            </p:cNvPr>
            <p:cNvSpPr/>
            <p:nvPr/>
          </p:nvSpPr>
          <p:spPr>
            <a:xfrm>
              <a:off x="3871550" y="1188750"/>
              <a:ext cx="3507025" cy="1584000"/>
            </a:xfrm>
            <a:custGeom>
              <a:avLst/>
              <a:gdLst/>
              <a:ahLst/>
              <a:cxnLst/>
              <a:rect l="l" t="t" r="r" b="b"/>
              <a:pathLst>
                <a:path w="140281" h="63360" extrusionOk="0">
                  <a:moveTo>
                    <a:pt x="4022" y="0"/>
                  </a:moveTo>
                  <a:cubicBezTo>
                    <a:pt x="1807" y="6"/>
                    <a:pt x="6" y="1801"/>
                    <a:pt x="0" y="4021"/>
                  </a:cubicBezTo>
                  <a:lnTo>
                    <a:pt x="0" y="24017"/>
                  </a:lnTo>
                  <a:cubicBezTo>
                    <a:pt x="20553" y="26066"/>
                    <a:pt x="36886" y="42675"/>
                    <a:pt x="38494" y="63359"/>
                  </a:cubicBezTo>
                  <a:lnTo>
                    <a:pt x="136260" y="63359"/>
                  </a:lnTo>
                  <a:cubicBezTo>
                    <a:pt x="138480" y="63354"/>
                    <a:pt x="140275" y="61552"/>
                    <a:pt x="140281" y="59338"/>
                  </a:cubicBezTo>
                  <a:lnTo>
                    <a:pt x="140281" y="4021"/>
                  </a:lnTo>
                  <a:cubicBezTo>
                    <a:pt x="140275" y="1801"/>
                    <a:pt x="138480" y="6"/>
                    <a:pt x="13626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noFill/>
              </a:endParaRPr>
            </a:p>
          </p:txBody>
        </p:sp>
        <p:sp>
          <p:nvSpPr>
            <p:cNvPr id="8" name="Google Shape;9840;p156">
              <a:extLst>
                <a:ext uri="{FF2B5EF4-FFF2-40B4-BE49-F238E27FC236}">
                  <a16:creationId xmlns:a16="http://schemas.microsoft.com/office/drawing/2014/main" id="{BAC88638-679F-BE48-3DA9-0EBC233D4F00}"/>
                </a:ext>
              </a:extLst>
            </p:cNvPr>
            <p:cNvSpPr/>
            <p:nvPr/>
          </p:nvSpPr>
          <p:spPr>
            <a:xfrm>
              <a:off x="3871550" y="2940300"/>
              <a:ext cx="3507025" cy="1584000"/>
            </a:xfrm>
            <a:custGeom>
              <a:avLst/>
              <a:gdLst/>
              <a:ahLst/>
              <a:cxnLst/>
              <a:rect l="l" t="t" r="r" b="b"/>
              <a:pathLst>
                <a:path w="140281" h="63360" extrusionOk="0">
                  <a:moveTo>
                    <a:pt x="38494" y="1"/>
                  </a:moveTo>
                  <a:cubicBezTo>
                    <a:pt x="36886" y="20680"/>
                    <a:pt x="20553" y="37294"/>
                    <a:pt x="0" y="39343"/>
                  </a:cubicBezTo>
                  <a:lnTo>
                    <a:pt x="0" y="59339"/>
                  </a:lnTo>
                  <a:cubicBezTo>
                    <a:pt x="6" y="61559"/>
                    <a:pt x="1807" y="63354"/>
                    <a:pt x="4022" y="63360"/>
                  </a:cubicBezTo>
                  <a:lnTo>
                    <a:pt x="136260" y="63360"/>
                  </a:lnTo>
                  <a:cubicBezTo>
                    <a:pt x="138480" y="63354"/>
                    <a:pt x="140275" y="61559"/>
                    <a:pt x="140281" y="59339"/>
                  </a:cubicBezTo>
                  <a:lnTo>
                    <a:pt x="140281" y="4022"/>
                  </a:lnTo>
                  <a:cubicBezTo>
                    <a:pt x="140275" y="1808"/>
                    <a:pt x="138480" y="6"/>
                    <a:pt x="13626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noFill/>
              </a:endParaRPr>
            </a:p>
          </p:txBody>
        </p:sp>
        <p:sp>
          <p:nvSpPr>
            <p:cNvPr id="9" name="Google Shape;9841;p156">
              <a:extLst>
                <a:ext uri="{FF2B5EF4-FFF2-40B4-BE49-F238E27FC236}">
                  <a16:creationId xmlns:a16="http://schemas.microsoft.com/office/drawing/2014/main" id="{8B2BF77C-AE4D-D783-8939-B9DE7BB8408E}"/>
                </a:ext>
              </a:extLst>
            </p:cNvPr>
            <p:cNvSpPr/>
            <p:nvPr/>
          </p:nvSpPr>
          <p:spPr>
            <a:xfrm>
              <a:off x="2842425" y="1934600"/>
              <a:ext cx="1843850" cy="1843850"/>
            </a:xfrm>
            <a:custGeom>
              <a:avLst/>
              <a:gdLst/>
              <a:ahLst/>
              <a:cxnLst/>
              <a:rect l="l" t="t" r="r" b="b"/>
              <a:pathLst>
                <a:path w="73754" h="73754" extrusionOk="0">
                  <a:moveTo>
                    <a:pt x="36880" y="0"/>
                  </a:moveTo>
                  <a:cubicBezTo>
                    <a:pt x="36621" y="0"/>
                    <a:pt x="36362" y="6"/>
                    <a:pt x="36108" y="11"/>
                  </a:cubicBezTo>
                  <a:cubicBezTo>
                    <a:pt x="17253" y="397"/>
                    <a:pt x="1834" y="15011"/>
                    <a:pt x="154" y="33525"/>
                  </a:cubicBezTo>
                  <a:cubicBezTo>
                    <a:pt x="55" y="34627"/>
                    <a:pt x="0" y="35745"/>
                    <a:pt x="0" y="36874"/>
                  </a:cubicBezTo>
                  <a:cubicBezTo>
                    <a:pt x="0" y="38009"/>
                    <a:pt x="55" y="39122"/>
                    <a:pt x="154" y="40229"/>
                  </a:cubicBezTo>
                  <a:cubicBezTo>
                    <a:pt x="1834" y="58749"/>
                    <a:pt x="17253" y="73357"/>
                    <a:pt x="36108" y="73743"/>
                  </a:cubicBezTo>
                  <a:cubicBezTo>
                    <a:pt x="36362" y="73748"/>
                    <a:pt x="36621" y="73754"/>
                    <a:pt x="36880" y="73754"/>
                  </a:cubicBezTo>
                  <a:cubicBezTo>
                    <a:pt x="38312" y="73754"/>
                    <a:pt x="39744" y="73666"/>
                    <a:pt x="41165" y="73500"/>
                  </a:cubicBezTo>
                  <a:cubicBezTo>
                    <a:pt x="58391" y="71495"/>
                    <a:pt x="72030" y="57581"/>
                    <a:pt x="73600" y="40229"/>
                  </a:cubicBezTo>
                  <a:cubicBezTo>
                    <a:pt x="73699" y="39127"/>
                    <a:pt x="73754" y="38009"/>
                    <a:pt x="73754" y="36874"/>
                  </a:cubicBezTo>
                  <a:cubicBezTo>
                    <a:pt x="73754" y="35745"/>
                    <a:pt x="73699" y="34632"/>
                    <a:pt x="73600" y="33525"/>
                  </a:cubicBezTo>
                  <a:cubicBezTo>
                    <a:pt x="72024" y="16173"/>
                    <a:pt x="58391" y="2259"/>
                    <a:pt x="41165" y="254"/>
                  </a:cubicBezTo>
                  <a:cubicBezTo>
                    <a:pt x="39744" y="88"/>
                    <a:pt x="38312" y="0"/>
                    <a:pt x="3688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noFill/>
              </a:endParaRP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40097A76-48EA-2321-3922-D1F3608C69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67" y="602159"/>
            <a:ext cx="8929316" cy="4419584"/>
          </a:xfrm>
          <a:prstGeom prst="rect">
            <a:avLst/>
          </a:prstGeom>
          <a:effectLst>
            <a:glow rad="139700">
              <a:schemeClr val="accent1">
                <a:satMod val="175000"/>
                <a:alpha val="40000"/>
              </a:schemeClr>
            </a:glow>
            <a:softEdge rad="31750"/>
          </a:effectLst>
        </p:spPr>
      </p:pic>
      <p:grpSp>
        <p:nvGrpSpPr>
          <p:cNvPr id="12" name="Google Shape;9836;p156">
            <a:extLst>
              <a:ext uri="{FF2B5EF4-FFF2-40B4-BE49-F238E27FC236}">
                <a16:creationId xmlns:a16="http://schemas.microsoft.com/office/drawing/2014/main" id="{C9DE39CF-848F-2706-2F9A-5479F32FA326}"/>
              </a:ext>
            </a:extLst>
          </p:cNvPr>
          <p:cNvGrpSpPr/>
          <p:nvPr/>
        </p:nvGrpSpPr>
        <p:grpSpPr>
          <a:xfrm>
            <a:off x="7259707" y="32950"/>
            <a:ext cx="1310987" cy="447413"/>
            <a:chOff x="238125" y="1188750"/>
            <a:chExt cx="7140450" cy="333555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3" name="Google Shape;9837;p156">
              <a:extLst>
                <a:ext uri="{FF2B5EF4-FFF2-40B4-BE49-F238E27FC236}">
                  <a16:creationId xmlns:a16="http://schemas.microsoft.com/office/drawing/2014/main" id="{A8B09496-D10F-2B5D-B271-C2FABA0BF76E}"/>
                </a:ext>
              </a:extLst>
            </p:cNvPr>
            <p:cNvSpPr/>
            <p:nvPr/>
          </p:nvSpPr>
          <p:spPr>
            <a:xfrm>
              <a:off x="238125" y="1188750"/>
              <a:ext cx="3507025" cy="1584000"/>
            </a:xfrm>
            <a:custGeom>
              <a:avLst/>
              <a:gdLst/>
              <a:ahLst/>
              <a:cxnLst/>
              <a:rect l="l" t="t" r="r" b="b"/>
              <a:pathLst>
                <a:path w="140281" h="63360" extrusionOk="0">
                  <a:moveTo>
                    <a:pt x="4021" y="0"/>
                  </a:moveTo>
                  <a:cubicBezTo>
                    <a:pt x="1801" y="6"/>
                    <a:pt x="6" y="1801"/>
                    <a:pt x="0" y="4021"/>
                  </a:cubicBezTo>
                  <a:lnTo>
                    <a:pt x="0" y="59338"/>
                  </a:lnTo>
                  <a:cubicBezTo>
                    <a:pt x="6" y="61552"/>
                    <a:pt x="1801" y="63354"/>
                    <a:pt x="4021" y="63359"/>
                  </a:cubicBezTo>
                  <a:lnTo>
                    <a:pt x="98272" y="63359"/>
                  </a:lnTo>
                  <a:cubicBezTo>
                    <a:pt x="99963" y="41512"/>
                    <a:pt x="118098" y="24204"/>
                    <a:pt x="140280" y="23813"/>
                  </a:cubicBezTo>
                  <a:lnTo>
                    <a:pt x="140280" y="4021"/>
                  </a:lnTo>
                  <a:cubicBezTo>
                    <a:pt x="140275" y="1801"/>
                    <a:pt x="138474" y="6"/>
                    <a:pt x="13625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bg2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ysClr val="windowText" lastClr="000000"/>
                </a:solidFill>
              </a:endParaRPr>
            </a:p>
          </p:txBody>
        </p:sp>
        <p:sp>
          <p:nvSpPr>
            <p:cNvPr id="14" name="Google Shape;9838;p156">
              <a:extLst>
                <a:ext uri="{FF2B5EF4-FFF2-40B4-BE49-F238E27FC236}">
                  <a16:creationId xmlns:a16="http://schemas.microsoft.com/office/drawing/2014/main" id="{2AD732A1-3684-0B65-464D-BE949A829600}"/>
                </a:ext>
              </a:extLst>
            </p:cNvPr>
            <p:cNvSpPr/>
            <p:nvPr/>
          </p:nvSpPr>
          <p:spPr>
            <a:xfrm>
              <a:off x="238125" y="2940300"/>
              <a:ext cx="3507025" cy="1584000"/>
            </a:xfrm>
            <a:custGeom>
              <a:avLst/>
              <a:gdLst/>
              <a:ahLst/>
              <a:cxnLst/>
              <a:rect l="l" t="t" r="r" b="b"/>
              <a:pathLst>
                <a:path w="140281" h="63360" extrusionOk="0">
                  <a:moveTo>
                    <a:pt x="4021" y="1"/>
                  </a:moveTo>
                  <a:cubicBezTo>
                    <a:pt x="1801" y="6"/>
                    <a:pt x="6" y="1808"/>
                    <a:pt x="0" y="4022"/>
                  </a:cubicBezTo>
                  <a:lnTo>
                    <a:pt x="0" y="59339"/>
                  </a:lnTo>
                  <a:cubicBezTo>
                    <a:pt x="6" y="61559"/>
                    <a:pt x="1801" y="63354"/>
                    <a:pt x="4021" y="63360"/>
                  </a:cubicBezTo>
                  <a:lnTo>
                    <a:pt x="136259" y="63360"/>
                  </a:lnTo>
                  <a:cubicBezTo>
                    <a:pt x="138474" y="63354"/>
                    <a:pt x="140275" y="61559"/>
                    <a:pt x="140280" y="59339"/>
                  </a:cubicBezTo>
                  <a:lnTo>
                    <a:pt x="140280" y="39547"/>
                  </a:lnTo>
                  <a:cubicBezTo>
                    <a:pt x="118098" y="39155"/>
                    <a:pt x="99963" y="21848"/>
                    <a:pt x="9827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bg2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ysClr val="windowText" lastClr="000000"/>
                </a:solidFill>
              </a:endParaRPr>
            </a:p>
          </p:txBody>
        </p:sp>
        <p:sp>
          <p:nvSpPr>
            <p:cNvPr id="15" name="Google Shape;9839;p156">
              <a:extLst>
                <a:ext uri="{FF2B5EF4-FFF2-40B4-BE49-F238E27FC236}">
                  <a16:creationId xmlns:a16="http://schemas.microsoft.com/office/drawing/2014/main" id="{F1BCC54D-3209-507A-6635-D8F8B1ABB794}"/>
                </a:ext>
              </a:extLst>
            </p:cNvPr>
            <p:cNvSpPr/>
            <p:nvPr/>
          </p:nvSpPr>
          <p:spPr>
            <a:xfrm>
              <a:off x="3871550" y="1188750"/>
              <a:ext cx="3507025" cy="1584000"/>
            </a:xfrm>
            <a:custGeom>
              <a:avLst/>
              <a:gdLst/>
              <a:ahLst/>
              <a:cxnLst/>
              <a:rect l="l" t="t" r="r" b="b"/>
              <a:pathLst>
                <a:path w="140281" h="63360" extrusionOk="0">
                  <a:moveTo>
                    <a:pt x="4022" y="0"/>
                  </a:moveTo>
                  <a:cubicBezTo>
                    <a:pt x="1807" y="6"/>
                    <a:pt x="6" y="1801"/>
                    <a:pt x="0" y="4021"/>
                  </a:cubicBezTo>
                  <a:lnTo>
                    <a:pt x="0" y="24017"/>
                  </a:lnTo>
                  <a:cubicBezTo>
                    <a:pt x="20553" y="26066"/>
                    <a:pt x="36886" y="42675"/>
                    <a:pt x="38494" y="63359"/>
                  </a:cubicBezTo>
                  <a:lnTo>
                    <a:pt x="136260" y="63359"/>
                  </a:lnTo>
                  <a:cubicBezTo>
                    <a:pt x="138480" y="63354"/>
                    <a:pt x="140275" y="61552"/>
                    <a:pt x="140281" y="59338"/>
                  </a:cubicBezTo>
                  <a:lnTo>
                    <a:pt x="140281" y="4021"/>
                  </a:lnTo>
                  <a:cubicBezTo>
                    <a:pt x="140275" y="1801"/>
                    <a:pt x="138480" y="6"/>
                    <a:pt x="13626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bg2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ysClr val="windowText" lastClr="000000"/>
                </a:solidFill>
              </a:endParaRPr>
            </a:p>
          </p:txBody>
        </p:sp>
        <p:sp>
          <p:nvSpPr>
            <p:cNvPr id="16" name="Google Shape;9840;p156">
              <a:extLst>
                <a:ext uri="{FF2B5EF4-FFF2-40B4-BE49-F238E27FC236}">
                  <a16:creationId xmlns:a16="http://schemas.microsoft.com/office/drawing/2014/main" id="{5A12F2FB-9833-B6B4-CCD3-58E56EC1CF78}"/>
                </a:ext>
              </a:extLst>
            </p:cNvPr>
            <p:cNvSpPr/>
            <p:nvPr/>
          </p:nvSpPr>
          <p:spPr>
            <a:xfrm>
              <a:off x="3871550" y="2940300"/>
              <a:ext cx="3507025" cy="1584000"/>
            </a:xfrm>
            <a:custGeom>
              <a:avLst/>
              <a:gdLst/>
              <a:ahLst/>
              <a:cxnLst/>
              <a:rect l="l" t="t" r="r" b="b"/>
              <a:pathLst>
                <a:path w="140281" h="63360" extrusionOk="0">
                  <a:moveTo>
                    <a:pt x="38494" y="1"/>
                  </a:moveTo>
                  <a:cubicBezTo>
                    <a:pt x="36886" y="20680"/>
                    <a:pt x="20553" y="37294"/>
                    <a:pt x="0" y="39343"/>
                  </a:cubicBezTo>
                  <a:lnTo>
                    <a:pt x="0" y="59339"/>
                  </a:lnTo>
                  <a:cubicBezTo>
                    <a:pt x="6" y="61559"/>
                    <a:pt x="1807" y="63354"/>
                    <a:pt x="4022" y="63360"/>
                  </a:cubicBezTo>
                  <a:lnTo>
                    <a:pt x="136260" y="63360"/>
                  </a:lnTo>
                  <a:cubicBezTo>
                    <a:pt x="138480" y="63354"/>
                    <a:pt x="140275" y="61559"/>
                    <a:pt x="140281" y="59339"/>
                  </a:cubicBezTo>
                  <a:lnTo>
                    <a:pt x="140281" y="4022"/>
                  </a:lnTo>
                  <a:cubicBezTo>
                    <a:pt x="140275" y="1808"/>
                    <a:pt x="138480" y="6"/>
                    <a:pt x="13626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bg2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ysClr val="windowText" lastClr="000000"/>
                </a:solidFill>
              </a:endParaRPr>
            </a:p>
          </p:txBody>
        </p:sp>
        <p:sp>
          <p:nvSpPr>
            <p:cNvPr id="17" name="Google Shape;9841;p156">
              <a:extLst>
                <a:ext uri="{FF2B5EF4-FFF2-40B4-BE49-F238E27FC236}">
                  <a16:creationId xmlns:a16="http://schemas.microsoft.com/office/drawing/2014/main" id="{1B67CD7A-A45A-5E99-448E-2BBB850BAFF2}"/>
                </a:ext>
              </a:extLst>
            </p:cNvPr>
            <p:cNvSpPr/>
            <p:nvPr/>
          </p:nvSpPr>
          <p:spPr>
            <a:xfrm>
              <a:off x="2842425" y="1934600"/>
              <a:ext cx="1843850" cy="1843850"/>
            </a:xfrm>
            <a:custGeom>
              <a:avLst/>
              <a:gdLst/>
              <a:ahLst/>
              <a:cxnLst/>
              <a:rect l="l" t="t" r="r" b="b"/>
              <a:pathLst>
                <a:path w="73754" h="73754" extrusionOk="0">
                  <a:moveTo>
                    <a:pt x="36880" y="0"/>
                  </a:moveTo>
                  <a:cubicBezTo>
                    <a:pt x="36621" y="0"/>
                    <a:pt x="36362" y="6"/>
                    <a:pt x="36108" y="11"/>
                  </a:cubicBezTo>
                  <a:cubicBezTo>
                    <a:pt x="17253" y="397"/>
                    <a:pt x="1834" y="15011"/>
                    <a:pt x="154" y="33525"/>
                  </a:cubicBezTo>
                  <a:cubicBezTo>
                    <a:pt x="55" y="34627"/>
                    <a:pt x="0" y="35745"/>
                    <a:pt x="0" y="36874"/>
                  </a:cubicBezTo>
                  <a:cubicBezTo>
                    <a:pt x="0" y="38009"/>
                    <a:pt x="55" y="39122"/>
                    <a:pt x="154" y="40229"/>
                  </a:cubicBezTo>
                  <a:cubicBezTo>
                    <a:pt x="1834" y="58749"/>
                    <a:pt x="17253" y="73357"/>
                    <a:pt x="36108" y="73743"/>
                  </a:cubicBezTo>
                  <a:cubicBezTo>
                    <a:pt x="36362" y="73748"/>
                    <a:pt x="36621" y="73754"/>
                    <a:pt x="36880" y="73754"/>
                  </a:cubicBezTo>
                  <a:cubicBezTo>
                    <a:pt x="38312" y="73754"/>
                    <a:pt x="39744" y="73666"/>
                    <a:pt x="41165" y="73500"/>
                  </a:cubicBezTo>
                  <a:cubicBezTo>
                    <a:pt x="58391" y="71495"/>
                    <a:pt x="72030" y="57581"/>
                    <a:pt x="73600" y="40229"/>
                  </a:cubicBezTo>
                  <a:cubicBezTo>
                    <a:pt x="73699" y="39127"/>
                    <a:pt x="73754" y="38009"/>
                    <a:pt x="73754" y="36874"/>
                  </a:cubicBezTo>
                  <a:cubicBezTo>
                    <a:pt x="73754" y="35745"/>
                    <a:pt x="73699" y="34632"/>
                    <a:pt x="73600" y="33525"/>
                  </a:cubicBezTo>
                  <a:cubicBezTo>
                    <a:pt x="72024" y="16173"/>
                    <a:pt x="58391" y="2259"/>
                    <a:pt x="41165" y="254"/>
                  </a:cubicBezTo>
                  <a:cubicBezTo>
                    <a:pt x="39744" y="88"/>
                    <a:pt x="38312" y="0"/>
                    <a:pt x="3688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bg2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ysClr val="windowText" lastClr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4802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8">
          <a:extLst>
            <a:ext uri="{FF2B5EF4-FFF2-40B4-BE49-F238E27FC236}">
              <a16:creationId xmlns:a16="http://schemas.microsoft.com/office/drawing/2014/main" id="{F43E1620-DF5D-94C8-FF17-5078A902FE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9EE80D5-C829-D50B-841A-3AA1BF1CC8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200" y="0"/>
            <a:ext cx="7713600" cy="580445"/>
          </a:xfrm>
        </p:spPr>
        <p:txBody>
          <a:bodyPr/>
          <a:lstStyle/>
          <a:p>
            <a:pPr algn="ctr"/>
            <a:r>
              <a:rPr lang="en-US" sz="3000" dirty="0">
                <a:solidFill>
                  <a:schemeClr val="bg1">
                    <a:lumMod val="25000"/>
                  </a:schemeClr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Imprint MT Shadow" panose="04020605060303030202" pitchFamily="82" charset="0"/>
              </a:rPr>
              <a:t>Power Bi – Olist Store Dashboard (Overview)</a:t>
            </a:r>
            <a:endParaRPr lang="en-IN" sz="3000" dirty="0">
              <a:solidFill>
                <a:schemeClr val="bg1">
                  <a:lumMod val="25000"/>
                </a:schemeClr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  <a:latin typeface="Imprint MT Shadow" panose="04020605060303030202" pitchFamily="8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E187A2-EE18-D1EB-F643-500561ABB8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124" y="580445"/>
            <a:ext cx="8865704" cy="4428877"/>
          </a:xfrm>
          <a:prstGeom prst="rect">
            <a:avLst/>
          </a:prstGeom>
          <a:effectLst>
            <a:glow rad="139700">
              <a:schemeClr val="accent1">
                <a:satMod val="175000"/>
                <a:alpha val="40000"/>
              </a:schemeClr>
            </a:glow>
            <a:softEdge rad="31750"/>
          </a:effectLst>
        </p:spPr>
      </p:pic>
      <p:grpSp>
        <p:nvGrpSpPr>
          <p:cNvPr id="5" name="Google Shape;14017;p164">
            <a:extLst>
              <a:ext uri="{FF2B5EF4-FFF2-40B4-BE49-F238E27FC236}">
                <a16:creationId xmlns:a16="http://schemas.microsoft.com/office/drawing/2014/main" id="{CA5D7A66-063C-004F-A619-BB1C81BCB73C}"/>
              </a:ext>
            </a:extLst>
          </p:cNvPr>
          <p:cNvGrpSpPr/>
          <p:nvPr/>
        </p:nvGrpSpPr>
        <p:grpSpPr>
          <a:xfrm>
            <a:off x="198783" y="63610"/>
            <a:ext cx="516417" cy="381803"/>
            <a:chOff x="2278533" y="2937377"/>
            <a:chExt cx="346788" cy="25470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6" name="Google Shape;14018;p164">
              <a:extLst>
                <a:ext uri="{FF2B5EF4-FFF2-40B4-BE49-F238E27FC236}">
                  <a16:creationId xmlns:a16="http://schemas.microsoft.com/office/drawing/2014/main" id="{5B851795-AD96-E1A1-5F5C-B896EE072369}"/>
                </a:ext>
              </a:extLst>
            </p:cNvPr>
            <p:cNvSpPr/>
            <p:nvPr/>
          </p:nvSpPr>
          <p:spPr>
            <a:xfrm>
              <a:off x="2317557" y="2958607"/>
              <a:ext cx="270619" cy="184200"/>
            </a:xfrm>
            <a:custGeom>
              <a:avLst/>
              <a:gdLst/>
              <a:ahLst/>
              <a:cxnLst/>
              <a:rect l="l" t="t" r="r" b="b"/>
              <a:pathLst>
                <a:path w="8502" h="5787" extrusionOk="0">
                  <a:moveTo>
                    <a:pt x="2691" y="1179"/>
                  </a:moveTo>
                  <a:cubicBezTo>
                    <a:pt x="2882" y="1179"/>
                    <a:pt x="3049" y="1346"/>
                    <a:pt x="3049" y="1536"/>
                  </a:cubicBezTo>
                  <a:lnTo>
                    <a:pt x="3049" y="1881"/>
                  </a:lnTo>
                  <a:cubicBezTo>
                    <a:pt x="3049" y="2167"/>
                    <a:pt x="2810" y="2405"/>
                    <a:pt x="2525" y="2405"/>
                  </a:cubicBezTo>
                  <a:cubicBezTo>
                    <a:pt x="2227" y="2405"/>
                    <a:pt x="1989" y="2167"/>
                    <a:pt x="1989" y="1881"/>
                  </a:cubicBezTo>
                  <a:lnTo>
                    <a:pt x="1989" y="1536"/>
                  </a:lnTo>
                  <a:cubicBezTo>
                    <a:pt x="1989" y="1346"/>
                    <a:pt x="2156" y="1179"/>
                    <a:pt x="2346" y="1179"/>
                  </a:cubicBezTo>
                  <a:close/>
                  <a:moveTo>
                    <a:pt x="6787" y="1036"/>
                  </a:moveTo>
                  <a:cubicBezTo>
                    <a:pt x="6894" y="1036"/>
                    <a:pt x="6966" y="1108"/>
                    <a:pt x="6966" y="1215"/>
                  </a:cubicBezTo>
                  <a:lnTo>
                    <a:pt x="6966" y="1715"/>
                  </a:lnTo>
                  <a:cubicBezTo>
                    <a:pt x="6966" y="1774"/>
                    <a:pt x="6930" y="1834"/>
                    <a:pt x="6871" y="1870"/>
                  </a:cubicBezTo>
                  <a:cubicBezTo>
                    <a:pt x="6835" y="1893"/>
                    <a:pt x="6799" y="1941"/>
                    <a:pt x="6799" y="2000"/>
                  </a:cubicBezTo>
                  <a:lnTo>
                    <a:pt x="6799" y="2251"/>
                  </a:lnTo>
                  <a:cubicBezTo>
                    <a:pt x="6799" y="2334"/>
                    <a:pt x="6847" y="2381"/>
                    <a:pt x="6918" y="2405"/>
                  </a:cubicBezTo>
                  <a:lnTo>
                    <a:pt x="7335" y="2512"/>
                  </a:lnTo>
                  <a:cubicBezTo>
                    <a:pt x="7406" y="2524"/>
                    <a:pt x="7466" y="2596"/>
                    <a:pt x="7466" y="2691"/>
                  </a:cubicBezTo>
                  <a:lnTo>
                    <a:pt x="7466" y="2727"/>
                  </a:lnTo>
                  <a:lnTo>
                    <a:pt x="5739" y="2727"/>
                  </a:lnTo>
                  <a:lnTo>
                    <a:pt x="5739" y="2691"/>
                  </a:lnTo>
                  <a:cubicBezTo>
                    <a:pt x="5739" y="2596"/>
                    <a:pt x="5799" y="2536"/>
                    <a:pt x="5870" y="2512"/>
                  </a:cubicBezTo>
                  <a:lnTo>
                    <a:pt x="6287" y="2405"/>
                  </a:lnTo>
                  <a:cubicBezTo>
                    <a:pt x="6370" y="2381"/>
                    <a:pt x="6406" y="2334"/>
                    <a:pt x="6406" y="2251"/>
                  </a:cubicBezTo>
                  <a:lnTo>
                    <a:pt x="6406" y="2000"/>
                  </a:lnTo>
                  <a:cubicBezTo>
                    <a:pt x="6430" y="1941"/>
                    <a:pt x="6394" y="1893"/>
                    <a:pt x="6359" y="1870"/>
                  </a:cubicBezTo>
                  <a:cubicBezTo>
                    <a:pt x="6299" y="1834"/>
                    <a:pt x="6263" y="1774"/>
                    <a:pt x="6263" y="1715"/>
                  </a:cubicBezTo>
                  <a:lnTo>
                    <a:pt x="6263" y="1215"/>
                  </a:lnTo>
                  <a:cubicBezTo>
                    <a:pt x="6263" y="1108"/>
                    <a:pt x="6335" y="1036"/>
                    <a:pt x="6442" y="1036"/>
                  </a:cubicBezTo>
                  <a:close/>
                  <a:moveTo>
                    <a:pt x="8144" y="334"/>
                  </a:moveTo>
                  <a:lnTo>
                    <a:pt x="8144" y="2751"/>
                  </a:lnTo>
                  <a:lnTo>
                    <a:pt x="7787" y="2751"/>
                  </a:lnTo>
                  <a:lnTo>
                    <a:pt x="7787" y="2703"/>
                  </a:lnTo>
                  <a:cubicBezTo>
                    <a:pt x="7787" y="2477"/>
                    <a:pt x="7633" y="2274"/>
                    <a:pt x="7406" y="2215"/>
                  </a:cubicBezTo>
                  <a:lnTo>
                    <a:pt x="7109" y="2131"/>
                  </a:lnTo>
                  <a:lnTo>
                    <a:pt x="7109" y="2096"/>
                  </a:lnTo>
                  <a:cubicBezTo>
                    <a:pt x="7216" y="2000"/>
                    <a:pt x="7275" y="1870"/>
                    <a:pt x="7275" y="1715"/>
                  </a:cubicBezTo>
                  <a:lnTo>
                    <a:pt x="7275" y="1215"/>
                  </a:lnTo>
                  <a:cubicBezTo>
                    <a:pt x="7275" y="929"/>
                    <a:pt x="7049" y="703"/>
                    <a:pt x="6775" y="703"/>
                  </a:cubicBezTo>
                  <a:lnTo>
                    <a:pt x="6430" y="703"/>
                  </a:lnTo>
                  <a:cubicBezTo>
                    <a:pt x="6144" y="703"/>
                    <a:pt x="5918" y="929"/>
                    <a:pt x="5918" y="1215"/>
                  </a:cubicBezTo>
                  <a:lnTo>
                    <a:pt x="5918" y="1715"/>
                  </a:lnTo>
                  <a:cubicBezTo>
                    <a:pt x="5918" y="1870"/>
                    <a:pt x="5978" y="2000"/>
                    <a:pt x="6085" y="2096"/>
                  </a:cubicBezTo>
                  <a:lnTo>
                    <a:pt x="6085" y="2131"/>
                  </a:lnTo>
                  <a:lnTo>
                    <a:pt x="5787" y="2215"/>
                  </a:lnTo>
                  <a:cubicBezTo>
                    <a:pt x="5561" y="2274"/>
                    <a:pt x="5418" y="2465"/>
                    <a:pt x="5418" y="2703"/>
                  </a:cubicBezTo>
                  <a:lnTo>
                    <a:pt x="5418" y="2751"/>
                  </a:lnTo>
                  <a:lnTo>
                    <a:pt x="5061" y="2751"/>
                  </a:lnTo>
                  <a:lnTo>
                    <a:pt x="5061" y="334"/>
                  </a:lnTo>
                  <a:close/>
                  <a:moveTo>
                    <a:pt x="2691" y="2715"/>
                  </a:moveTo>
                  <a:lnTo>
                    <a:pt x="2691" y="2786"/>
                  </a:lnTo>
                  <a:cubicBezTo>
                    <a:pt x="2703" y="2846"/>
                    <a:pt x="2727" y="2905"/>
                    <a:pt x="2751" y="2965"/>
                  </a:cubicBezTo>
                  <a:lnTo>
                    <a:pt x="2525" y="3191"/>
                  </a:lnTo>
                  <a:lnTo>
                    <a:pt x="2513" y="3191"/>
                  </a:lnTo>
                  <a:lnTo>
                    <a:pt x="2287" y="2965"/>
                  </a:lnTo>
                  <a:cubicBezTo>
                    <a:pt x="2322" y="2929"/>
                    <a:pt x="2334" y="2870"/>
                    <a:pt x="2334" y="2810"/>
                  </a:cubicBezTo>
                  <a:lnTo>
                    <a:pt x="2334" y="2715"/>
                  </a:lnTo>
                  <a:close/>
                  <a:moveTo>
                    <a:pt x="3037" y="3143"/>
                  </a:moveTo>
                  <a:lnTo>
                    <a:pt x="3346" y="3263"/>
                  </a:lnTo>
                  <a:cubicBezTo>
                    <a:pt x="3477" y="3310"/>
                    <a:pt x="3572" y="3441"/>
                    <a:pt x="3572" y="3596"/>
                  </a:cubicBezTo>
                  <a:lnTo>
                    <a:pt x="3572" y="4608"/>
                  </a:lnTo>
                  <a:cubicBezTo>
                    <a:pt x="3572" y="4715"/>
                    <a:pt x="3501" y="4787"/>
                    <a:pt x="3394" y="4787"/>
                  </a:cubicBezTo>
                  <a:lnTo>
                    <a:pt x="2691" y="4787"/>
                  </a:lnTo>
                  <a:lnTo>
                    <a:pt x="2691" y="4596"/>
                  </a:lnTo>
                  <a:lnTo>
                    <a:pt x="3049" y="4596"/>
                  </a:lnTo>
                  <a:cubicBezTo>
                    <a:pt x="3144" y="4596"/>
                    <a:pt x="3215" y="4513"/>
                    <a:pt x="3215" y="4429"/>
                  </a:cubicBezTo>
                  <a:lnTo>
                    <a:pt x="3215" y="3917"/>
                  </a:lnTo>
                  <a:cubicBezTo>
                    <a:pt x="3215" y="3834"/>
                    <a:pt x="3144" y="3763"/>
                    <a:pt x="3049" y="3763"/>
                  </a:cubicBezTo>
                  <a:cubicBezTo>
                    <a:pt x="2965" y="3763"/>
                    <a:pt x="2882" y="3834"/>
                    <a:pt x="2882" y="3917"/>
                  </a:cubicBezTo>
                  <a:lnTo>
                    <a:pt x="2882" y="4275"/>
                  </a:lnTo>
                  <a:lnTo>
                    <a:pt x="2191" y="4275"/>
                  </a:lnTo>
                  <a:lnTo>
                    <a:pt x="2191" y="3917"/>
                  </a:lnTo>
                  <a:cubicBezTo>
                    <a:pt x="2191" y="3834"/>
                    <a:pt x="2108" y="3763"/>
                    <a:pt x="2025" y="3763"/>
                  </a:cubicBezTo>
                  <a:cubicBezTo>
                    <a:pt x="1929" y="3763"/>
                    <a:pt x="1858" y="3834"/>
                    <a:pt x="1858" y="3917"/>
                  </a:cubicBezTo>
                  <a:lnTo>
                    <a:pt x="1858" y="4429"/>
                  </a:lnTo>
                  <a:cubicBezTo>
                    <a:pt x="1858" y="4513"/>
                    <a:pt x="1929" y="4596"/>
                    <a:pt x="2025" y="4596"/>
                  </a:cubicBezTo>
                  <a:lnTo>
                    <a:pt x="2382" y="4596"/>
                  </a:lnTo>
                  <a:lnTo>
                    <a:pt x="2382" y="4787"/>
                  </a:lnTo>
                  <a:lnTo>
                    <a:pt x="1679" y="4787"/>
                  </a:lnTo>
                  <a:cubicBezTo>
                    <a:pt x="1572" y="4787"/>
                    <a:pt x="1501" y="4715"/>
                    <a:pt x="1501" y="4608"/>
                  </a:cubicBezTo>
                  <a:lnTo>
                    <a:pt x="1501" y="3596"/>
                  </a:lnTo>
                  <a:lnTo>
                    <a:pt x="1489" y="3596"/>
                  </a:lnTo>
                  <a:cubicBezTo>
                    <a:pt x="1489" y="3441"/>
                    <a:pt x="1572" y="3310"/>
                    <a:pt x="1715" y="3263"/>
                  </a:cubicBezTo>
                  <a:lnTo>
                    <a:pt x="2025" y="3143"/>
                  </a:lnTo>
                  <a:lnTo>
                    <a:pt x="2287" y="3417"/>
                  </a:lnTo>
                  <a:cubicBezTo>
                    <a:pt x="2346" y="3477"/>
                    <a:pt x="2441" y="3501"/>
                    <a:pt x="2525" y="3501"/>
                  </a:cubicBezTo>
                  <a:cubicBezTo>
                    <a:pt x="2620" y="3501"/>
                    <a:pt x="2691" y="3477"/>
                    <a:pt x="2763" y="3417"/>
                  </a:cubicBezTo>
                  <a:lnTo>
                    <a:pt x="3037" y="3143"/>
                  </a:lnTo>
                  <a:close/>
                  <a:moveTo>
                    <a:pt x="4727" y="4763"/>
                  </a:moveTo>
                  <a:lnTo>
                    <a:pt x="4727" y="5465"/>
                  </a:lnTo>
                  <a:lnTo>
                    <a:pt x="298" y="5465"/>
                  </a:lnTo>
                  <a:lnTo>
                    <a:pt x="298" y="4763"/>
                  </a:lnTo>
                  <a:lnTo>
                    <a:pt x="1191" y="4763"/>
                  </a:lnTo>
                  <a:cubicBezTo>
                    <a:pt x="1251" y="4965"/>
                    <a:pt x="1441" y="5108"/>
                    <a:pt x="1667" y="5108"/>
                  </a:cubicBezTo>
                  <a:lnTo>
                    <a:pt x="3358" y="5108"/>
                  </a:lnTo>
                  <a:cubicBezTo>
                    <a:pt x="3584" y="5108"/>
                    <a:pt x="3763" y="4965"/>
                    <a:pt x="3834" y="4763"/>
                  </a:cubicBezTo>
                  <a:close/>
                  <a:moveTo>
                    <a:pt x="6763" y="3775"/>
                  </a:moveTo>
                  <a:cubicBezTo>
                    <a:pt x="6871" y="3775"/>
                    <a:pt x="6942" y="3846"/>
                    <a:pt x="6942" y="3953"/>
                  </a:cubicBezTo>
                  <a:lnTo>
                    <a:pt x="6942" y="4453"/>
                  </a:lnTo>
                  <a:cubicBezTo>
                    <a:pt x="6942" y="4513"/>
                    <a:pt x="6918" y="4572"/>
                    <a:pt x="6859" y="4608"/>
                  </a:cubicBezTo>
                  <a:cubicBezTo>
                    <a:pt x="6811" y="4632"/>
                    <a:pt x="6787" y="4679"/>
                    <a:pt x="6787" y="4739"/>
                  </a:cubicBezTo>
                  <a:lnTo>
                    <a:pt x="6787" y="4989"/>
                  </a:lnTo>
                  <a:cubicBezTo>
                    <a:pt x="6787" y="5060"/>
                    <a:pt x="6823" y="5120"/>
                    <a:pt x="6906" y="5144"/>
                  </a:cubicBezTo>
                  <a:lnTo>
                    <a:pt x="7323" y="5251"/>
                  </a:lnTo>
                  <a:cubicBezTo>
                    <a:pt x="7394" y="5263"/>
                    <a:pt x="7454" y="5334"/>
                    <a:pt x="7454" y="5429"/>
                  </a:cubicBezTo>
                  <a:lnTo>
                    <a:pt x="7454" y="5465"/>
                  </a:lnTo>
                  <a:lnTo>
                    <a:pt x="5739" y="5465"/>
                  </a:lnTo>
                  <a:lnTo>
                    <a:pt x="5739" y="5429"/>
                  </a:lnTo>
                  <a:cubicBezTo>
                    <a:pt x="5739" y="5334"/>
                    <a:pt x="5799" y="5275"/>
                    <a:pt x="5882" y="5251"/>
                  </a:cubicBezTo>
                  <a:lnTo>
                    <a:pt x="6287" y="5144"/>
                  </a:lnTo>
                  <a:cubicBezTo>
                    <a:pt x="6370" y="5120"/>
                    <a:pt x="6406" y="5060"/>
                    <a:pt x="6406" y="4989"/>
                  </a:cubicBezTo>
                  <a:lnTo>
                    <a:pt x="6406" y="4739"/>
                  </a:lnTo>
                  <a:cubicBezTo>
                    <a:pt x="6406" y="4679"/>
                    <a:pt x="6382" y="4632"/>
                    <a:pt x="6335" y="4608"/>
                  </a:cubicBezTo>
                  <a:cubicBezTo>
                    <a:pt x="6275" y="4572"/>
                    <a:pt x="6251" y="4513"/>
                    <a:pt x="6251" y="4453"/>
                  </a:cubicBezTo>
                  <a:lnTo>
                    <a:pt x="6251" y="3953"/>
                  </a:lnTo>
                  <a:cubicBezTo>
                    <a:pt x="6251" y="3846"/>
                    <a:pt x="6323" y="3775"/>
                    <a:pt x="6430" y="3775"/>
                  </a:cubicBezTo>
                  <a:close/>
                  <a:moveTo>
                    <a:pt x="8156" y="3060"/>
                  </a:moveTo>
                  <a:lnTo>
                    <a:pt x="8156" y="5465"/>
                  </a:lnTo>
                  <a:lnTo>
                    <a:pt x="7799" y="5465"/>
                  </a:lnTo>
                  <a:lnTo>
                    <a:pt x="7799" y="5429"/>
                  </a:lnTo>
                  <a:cubicBezTo>
                    <a:pt x="7799" y="5203"/>
                    <a:pt x="7644" y="4989"/>
                    <a:pt x="7430" y="4929"/>
                  </a:cubicBezTo>
                  <a:lnTo>
                    <a:pt x="7132" y="4858"/>
                  </a:lnTo>
                  <a:lnTo>
                    <a:pt x="7132" y="4810"/>
                  </a:lnTo>
                  <a:cubicBezTo>
                    <a:pt x="7228" y="4727"/>
                    <a:pt x="7287" y="4596"/>
                    <a:pt x="7287" y="4441"/>
                  </a:cubicBezTo>
                  <a:lnTo>
                    <a:pt x="7287" y="3941"/>
                  </a:lnTo>
                  <a:cubicBezTo>
                    <a:pt x="7287" y="3655"/>
                    <a:pt x="7073" y="3429"/>
                    <a:pt x="6787" y="3429"/>
                  </a:cubicBezTo>
                  <a:lnTo>
                    <a:pt x="6442" y="3429"/>
                  </a:lnTo>
                  <a:cubicBezTo>
                    <a:pt x="6156" y="3429"/>
                    <a:pt x="5942" y="3655"/>
                    <a:pt x="5942" y="3941"/>
                  </a:cubicBezTo>
                  <a:lnTo>
                    <a:pt x="5942" y="4441"/>
                  </a:lnTo>
                  <a:cubicBezTo>
                    <a:pt x="5942" y="4596"/>
                    <a:pt x="6001" y="4727"/>
                    <a:pt x="6097" y="4810"/>
                  </a:cubicBezTo>
                  <a:lnTo>
                    <a:pt x="6097" y="4858"/>
                  </a:lnTo>
                  <a:lnTo>
                    <a:pt x="5799" y="4929"/>
                  </a:lnTo>
                  <a:cubicBezTo>
                    <a:pt x="5585" y="4989"/>
                    <a:pt x="5430" y="5191"/>
                    <a:pt x="5430" y="5429"/>
                  </a:cubicBezTo>
                  <a:lnTo>
                    <a:pt x="5430" y="5465"/>
                  </a:lnTo>
                  <a:lnTo>
                    <a:pt x="5073" y="5465"/>
                  </a:lnTo>
                  <a:lnTo>
                    <a:pt x="5073" y="3060"/>
                  </a:lnTo>
                  <a:close/>
                  <a:moveTo>
                    <a:pt x="167" y="0"/>
                  </a:moveTo>
                  <a:cubicBezTo>
                    <a:pt x="72" y="0"/>
                    <a:pt x="1" y="84"/>
                    <a:pt x="1" y="167"/>
                  </a:cubicBezTo>
                  <a:lnTo>
                    <a:pt x="1" y="5620"/>
                  </a:lnTo>
                  <a:cubicBezTo>
                    <a:pt x="1" y="5703"/>
                    <a:pt x="72" y="5787"/>
                    <a:pt x="167" y="5787"/>
                  </a:cubicBezTo>
                  <a:lnTo>
                    <a:pt x="8335" y="5787"/>
                  </a:lnTo>
                  <a:cubicBezTo>
                    <a:pt x="8418" y="5787"/>
                    <a:pt x="8502" y="5703"/>
                    <a:pt x="8502" y="5620"/>
                  </a:cubicBezTo>
                  <a:lnTo>
                    <a:pt x="8502" y="167"/>
                  </a:lnTo>
                  <a:cubicBezTo>
                    <a:pt x="8466" y="84"/>
                    <a:pt x="8395" y="24"/>
                    <a:pt x="8311" y="24"/>
                  </a:cubicBezTo>
                  <a:lnTo>
                    <a:pt x="1334" y="24"/>
                  </a:lnTo>
                  <a:cubicBezTo>
                    <a:pt x="1251" y="24"/>
                    <a:pt x="1167" y="95"/>
                    <a:pt x="1167" y="191"/>
                  </a:cubicBezTo>
                  <a:cubicBezTo>
                    <a:pt x="1167" y="274"/>
                    <a:pt x="1251" y="346"/>
                    <a:pt x="1334" y="346"/>
                  </a:cubicBezTo>
                  <a:lnTo>
                    <a:pt x="4763" y="346"/>
                  </a:lnTo>
                  <a:lnTo>
                    <a:pt x="4763" y="4453"/>
                  </a:lnTo>
                  <a:lnTo>
                    <a:pt x="3882" y="4453"/>
                  </a:lnTo>
                  <a:lnTo>
                    <a:pt x="3882" y="3608"/>
                  </a:lnTo>
                  <a:cubicBezTo>
                    <a:pt x="3882" y="3346"/>
                    <a:pt x="3703" y="3084"/>
                    <a:pt x="3453" y="2977"/>
                  </a:cubicBezTo>
                  <a:lnTo>
                    <a:pt x="3037" y="2822"/>
                  </a:lnTo>
                  <a:lnTo>
                    <a:pt x="3037" y="2798"/>
                  </a:lnTo>
                  <a:lnTo>
                    <a:pt x="3037" y="2572"/>
                  </a:lnTo>
                  <a:cubicBezTo>
                    <a:pt x="3239" y="2417"/>
                    <a:pt x="3382" y="2167"/>
                    <a:pt x="3382" y="1893"/>
                  </a:cubicBezTo>
                  <a:lnTo>
                    <a:pt x="3382" y="1560"/>
                  </a:lnTo>
                  <a:cubicBezTo>
                    <a:pt x="3382" y="1179"/>
                    <a:pt x="3084" y="881"/>
                    <a:pt x="2703" y="881"/>
                  </a:cubicBezTo>
                  <a:lnTo>
                    <a:pt x="2370" y="881"/>
                  </a:lnTo>
                  <a:cubicBezTo>
                    <a:pt x="1989" y="881"/>
                    <a:pt x="1691" y="1179"/>
                    <a:pt x="1691" y="1560"/>
                  </a:cubicBezTo>
                  <a:lnTo>
                    <a:pt x="1691" y="1893"/>
                  </a:lnTo>
                  <a:cubicBezTo>
                    <a:pt x="1691" y="2179"/>
                    <a:pt x="1834" y="2417"/>
                    <a:pt x="2037" y="2572"/>
                  </a:cubicBezTo>
                  <a:lnTo>
                    <a:pt x="2037" y="2810"/>
                  </a:lnTo>
                  <a:lnTo>
                    <a:pt x="2037" y="2822"/>
                  </a:lnTo>
                  <a:lnTo>
                    <a:pt x="1620" y="2989"/>
                  </a:lnTo>
                  <a:cubicBezTo>
                    <a:pt x="1370" y="3084"/>
                    <a:pt x="1191" y="3346"/>
                    <a:pt x="1191" y="3608"/>
                  </a:cubicBezTo>
                  <a:lnTo>
                    <a:pt x="1191" y="4453"/>
                  </a:lnTo>
                  <a:lnTo>
                    <a:pt x="310" y="4453"/>
                  </a:lnTo>
                  <a:lnTo>
                    <a:pt x="310" y="334"/>
                  </a:lnTo>
                  <a:lnTo>
                    <a:pt x="667" y="334"/>
                  </a:lnTo>
                  <a:cubicBezTo>
                    <a:pt x="763" y="334"/>
                    <a:pt x="834" y="262"/>
                    <a:pt x="834" y="167"/>
                  </a:cubicBezTo>
                  <a:cubicBezTo>
                    <a:pt x="834" y="84"/>
                    <a:pt x="763" y="0"/>
                    <a:pt x="6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4019;p164">
              <a:extLst>
                <a:ext uri="{FF2B5EF4-FFF2-40B4-BE49-F238E27FC236}">
                  <a16:creationId xmlns:a16="http://schemas.microsoft.com/office/drawing/2014/main" id="{25920025-79E7-C6F0-3751-8E8A62BB391E}"/>
                </a:ext>
              </a:extLst>
            </p:cNvPr>
            <p:cNvSpPr/>
            <p:nvPr/>
          </p:nvSpPr>
          <p:spPr>
            <a:xfrm>
              <a:off x="2278533" y="2937377"/>
              <a:ext cx="346788" cy="254704"/>
            </a:xfrm>
            <a:custGeom>
              <a:avLst/>
              <a:gdLst/>
              <a:ahLst/>
              <a:cxnLst/>
              <a:rect l="l" t="t" r="r" b="b"/>
              <a:pathLst>
                <a:path w="10895" h="8002" extrusionOk="0">
                  <a:moveTo>
                    <a:pt x="9871" y="310"/>
                  </a:moveTo>
                  <a:cubicBezTo>
                    <a:pt x="9978" y="310"/>
                    <a:pt x="10049" y="393"/>
                    <a:pt x="10049" y="489"/>
                  </a:cubicBezTo>
                  <a:lnTo>
                    <a:pt x="10049" y="6799"/>
                  </a:lnTo>
                  <a:lnTo>
                    <a:pt x="9692" y="6799"/>
                  </a:lnTo>
                  <a:cubicBezTo>
                    <a:pt x="9609" y="6799"/>
                    <a:pt x="9525" y="6882"/>
                    <a:pt x="9525" y="6966"/>
                  </a:cubicBezTo>
                  <a:cubicBezTo>
                    <a:pt x="9525" y="7061"/>
                    <a:pt x="9609" y="7132"/>
                    <a:pt x="9692" y="7132"/>
                  </a:cubicBezTo>
                  <a:lnTo>
                    <a:pt x="10537" y="7132"/>
                  </a:lnTo>
                  <a:cubicBezTo>
                    <a:pt x="10537" y="7132"/>
                    <a:pt x="10561" y="7132"/>
                    <a:pt x="10561" y="7144"/>
                  </a:cubicBezTo>
                  <a:lnTo>
                    <a:pt x="10561" y="7490"/>
                  </a:lnTo>
                  <a:cubicBezTo>
                    <a:pt x="10573" y="7585"/>
                    <a:pt x="10478" y="7668"/>
                    <a:pt x="10394" y="7668"/>
                  </a:cubicBezTo>
                  <a:lnTo>
                    <a:pt x="512" y="7668"/>
                  </a:lnTo>
                  <a:cubicBezTo>
                    <a:pt x="405" y="7668"/>
                    <a:pt x="334" y="7597"/>
                    <a:pt x="334" y="7490"/>
                  </a:cubicBezTo>
                  <a:lnTo>
                    <a:pt x="334" y="7144"/>
                  </a:lnTo>
                  <a:cubicBezTo>
                    <a:pt x="334" y="7144"/>
                    <a:pt x="334" y="7132"/>
                    <a:pt x="346" y="7132"/>
                  </a:cubicBezTo>
                  <a:lnTo>
                    <a:pt x="9037" y="7132"/>
                  </a:lnTo>
                  <a:cubicBezTo>
                    <a:pt x="9132" y="7132"/>
                    <a:pt x="9204" y="7061"/>
                    <a:pt x="9204" y="6966"/>
                  </a:cubicBezTo>
                  <a:cubicBezTo>
                    <a:pt x="9204" y="6882"/>
                    <a:pt x="9132" y="6799"/>
                    <a:pt x="9037" y="6799"/>
                  </a:cubicBezTo>
                  <a:lnTo>
                    <a:pt x="858" y="6799"/>
                  </a:lnTo>
                  <a:lnTo>
                    <a:pt x="858" y="489"/>
                  </a:lnTo>
                  <a:cubicBezTo>
                    <a:pt x="858" y="393"/>
                    <a:pt x="929" y="310"/>
                    <a:pt x="1036" y="310"/>
                  </a:cubicBezTo>
                  <a:close/>
                  <a:moveTo>
                    <a:pt x="1012" y="0"/>
                  </a:moveTo>
                  <a:cubicBezTo>
                    <a:pt x="738" y="0"/>
                    <a:pt x="512" y="227"/>
                    <a:pt x="512" y="512"/>
                  </a:cubicBezTo>
                  <a:lnTo>
                    <a:pt x="512" y="6823"/>
                  </a:lnTo>
                  <a:lnTo>
                    <a:pt x="334" y="6823"/>
                  </a:lnTo>
                  <a:cubicBezTo>
                    <a:pt x="155" y="6823"/>
                    <a:pt x="0" y="6966"/>
                    <a:pt x="0" y="7144"/>
                  </a:cubicBezTo>
                  <a:lnTo>
                    <a:pt x="0" y="7490"/>
                  </a:lnTo>
                  <a:cubicBezTo>
                    <a:pt x="0" y="7775"/>
                    <a:pt x="226" y="8001"/>
                    <a:pt x="512" y="8001"/>
                  </a:cubicBezTo>
                  <a:lnTo>
                    <a:pt x="10394" y="8001"/>
                  </a:lnTo>
                  <a:cubicBezTo>
                    <a:pt x="10680" y="8001"/>
                    <a:pt x="10894" y="7775"/>
                    <a:pt x="10894" y="7490"/>
                  </a:cubicBezTo>
                  <a:lnTo>
                    <a:pt x="10894" y="7144"/>
                  </a:lnTo>
                  <a:cubicBezTo>
                    <a:pt x="10883" y="6966"/>
                    <a:pt x="10728" y="6823"/>
                    <a:pt x="10561" y="6823"/>
                  </a:cubicBezTo>
                  <a:lnTo>
                    <a:pt x="10383" y="6823"/>
                  </a:lnTo>
                  <a:lnTo>
                    <a:pt x="10383" y="512"/>
                  </a:lnTo>
                  <a:cubicBezTo>
                    <a:pt x="10383" y="227"/>
                    <a:pt x="10156" y="0"/>
                    <a:pt x="987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" name="Google Shape;14017;p164">
            <a:extLst>
              <a:ext uri="{FF2B5EF4-FFF2-40B4-BE49-F238E27FC236}">
                <a16:creationId xmlns:a16="http://schemas.microsoft.com/office/drawing/2014/main" id="{41C50036-83ED-BC22-FFA4-F679AA71F4E4}"/>
              </a:ext>
            </a:extLst>
          </p:cNvPr>
          <p:cNvGrpSpPr/>
          <p:nvPr/>
        </p:nvGrpSpPr>
        <p:grpSpPr>
          <a:xfrm>
            <a:off x="8428800" y="63609"/>
            <a:ext cx="516417" cy="381803"/>
            <a:chOff x="2278533" y="2937377"/>
            <a:chExt cx="346788" cy="25470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9" name="Google Shape;14018;p164">
              <a:extLst>
                <a:ext uri="{FF2B5EF4-FFF2-40B4-BE49-F238E27FC236}">
                  <a16:creationId xmlns:a16="http://schemas.microsoft.com/office/drawing/2014/main" id="{089C4D4E-C6FA-1965-1D52-5BC6BFB8D302}"/>
                </a:ext>
              </a:extLst>
            </p:cNvPr>
            <p:cNvSpPr/>
            <p:nvPr/>
          </p:nvSpPr>
          <p:spPr>
            <a:xfrm>
              <a:off x="2317557" y="2958607"/>
              <a:ext cx="270619" cy="184200"/>
            </a:xfrm>
            <a:custGeom>
              <a:avLst/>
              <a:gdLst/>
              <a:ahLst/>
              <a:cxnLst/>
              <a:rect l="l" t="t" r="r" b="b"/>
              <a:pathLst>
                <a:path w="8502" h="5787" extrusionOk="0">
                  <a:moveTo>
                    <a:pt x="2691" y="1179"/>
                  </a:moveTo>
                  <a:cubicBezTo>
                    <a:pt x="2882" y="1179"/>
                    <a:pt x="3049" y="1346"/>
                    <a:pt x="3049" y="1536"/>
                  </a:cubicBezTo>
                  <a:lnTo>
                    <a:pt x="3049" y="1881"/>
                  </a:lnTo>
                  <a:cubicBezTo>
                    <a:pt x="3049" y="2167"/>
                    <a:pt x="2810" y="2405"/>
                    <a:pt x="2525" y="2405"/>
                  </a:cubicBezTo>
                  <a:cubicBezTo>
                    <a:pt x="2227" y="2405"/>
                    <a:pt x="1989" y="2167"/>
                    <a:pt x="1989" y="1881"/>
                  </a:cubicBezTo>
                  <a:lnTo>
                    <a:pt x="1989" y="1536"/>
                  </a:lnTo>
                  <a:cubicBezTo>
                    <a:pt x="1989" y="1346"/>
                    <a:pt x="2156" y="1179"/>
                    <a:pt x="2346" y="1179"/>
                  </a:cubicBezTo>
                  <a:close/>
                  <a:moveTo>
                    <a:pt x="6787" y="1036"/>
                  </a:moveTo>
                  <a:cubicBezTo>
                    <a:pt x="6894" y="1036"/>
                    <a:pt x="6966" y="1108"/>
                    <a:pt x="6966" y="1215"/>
                  </a:cubicBezTo>
                  <a:lnTo>
                    <a:pt x="6966" y="1715"/>
                  </a:lnTo>
                  <a:cubicBezTo>
                    <a:pt x="6966" y="1774"/>
                    <a:pt x="6930" y="1834"/>
                    <a:pt x="6871" y="1870"/>
                  </a:cubicBezTo>
                  <a:cubicBezTo>
                    <a:pt x="6835" y="1893"/>
                    <a:pt x="6799" y="1941"/>
                    <a:pt x="6799" y="2000"/>
                  </a:cubicBezTo>
                  <a:lnTo>
                    <a:pt x="6799" y="2251"/>
                  </a:lnTo>
                  <a:cubicBezTo>
                    <a:pt x="6799" y="2334"/>
                    <a:pt x="6847" y="2381"/>
                    <a:pt x="6918" y="2405"/>
                  </a:cubicBezTo>
                  <a:lnTo>
                    <a:pt x="7335" y="2512"/>
                  </a:lnTo>
                  <a:cubicBezTo>
                    <a:pt x="7406" y="2524"/>
                    <a:pt x="7466" y="2596"/>
                    <a:pt x="7466" y="2691"/>
                  </a:cubicBezTo>
                  <a:lnTo>
                    <a:pt x="7466" y="2727"/>
                  </a:lnTo>
                  <a:lnTo>
                    <a:pt x="5739" y="2727"/>
                  </a:lnTo>
                  <a:lnTo>
                    <a:pt x="5739" y="2691"/>
                  </a:lnTo>
                  <a:cubicBezTo>
                    <a:pt x="5739" y="2596"/>
                    <a:pt x="5799" y="2536"/>
                    <a:pt x="5870" y="2512"/>
                  </a:cubicBezTo>
                  <a:lnTo>
                    <a:pt x="6287" y="2405"/>
                  </a:lnTo>
                  <a:cubicBezTo>
                    <a:pt x="6370" y="2381"/>
                    <a:pt x="6406" y="2334"/>
                    <a:pt x="6406" y="2251"/>
                  </a:cubicBezTo>
                  <a:lnTo>
                    <a:pt x="6406" y="2000"/>
                  </a:lnTo>
                  <a:cubicBezTo>
                    <a:pt x="6430" y="1941"/>
                    <a:pt x="6394" y="1893"/>
                    <a:pt x="6359" y="1870"/>
                  </a:cubicBezTo>
                  <a:cubicBezTo>
                    <a:pt x="6299" y="1834"/>
                    <a:pt x="6263" y="1774"/>
                    <a:pt x="6263" y="1715"/>
                  </a:cubicBezTo>
                  <a:lnTo>
                    <a:pt x="6263" y="1215"/>
                  </a:lnTo>
                  <a:cubicBezTo>
                    <a:pt x="6263" y="1108"/>
                    <a:pt x="6335" y="1036"/>
                    <a:pt x="6442" y="1036"/>
                  </a:cubicBezTo>
                  <a:close/>
                  <a:moveTo>
                    <a:pt x="8144" y="334"/>
                  </a:moveTo>
                  <a:lnTo>
                    <a:pt x="8144" y="2751"/>
                  </a:lnTo>
                  <a:lnTo>
                    <a:pt x="7787" y="2751"/>
                  </a:lnTo>
                  <a:lnTo>
                    <a:pt x="7787" y="2703"/>
                  </a:lnTo>
                  <a:cubicBezTo>
                    <a:pt x="7787" y="2477"/>
                    <a:pt x="7633" y="2274"/>
                    <a:pt x="7406" y="2215"/>
                  </a:cubicBezTo>
                  <a:lnTo>
                    <a:pt x="7109" y="2131"/>
                  </a:lnTo>
                  <a:lnTo>
                    <a:pt x="7109" y="2096"/>
                  </a:lnTo>
                  <a:cubicBezTo>
                    <a:pt x="7216" y="2000"/>
                    <a:pt x="7275" y="1870"/>
                    <a:pt x="7275" y="1715"/>
                  </a:cubicBezTo>
                  <a:lnTo>
                    <a:pt x="7275" y="1215"/>
                  </a:lnTo>
                  <a:cubicBezTo>
                    <a:pt x="7275" y="929"/>
                    <a:pt x="7049" y="703"/>
                    <a:pt x="6775" y="703"/>
                  </a:cubicBezTo>
                  <a:lnTo>
                    <a:pt x="6430" y="703"/>
                  </a:lnTo>
                  <a:cubicBezTo>
                    <a:pt x="6144" y="703"/>
                    <a:pt x="5918" y="929"/>
                    <a:pt x="5918" y="1215"/>
                  </a:cubicBezTo>
                  <a:lnTo>
                    <a:pt x="5918" y="1715"/>
                  </a:lnTo>
                  <a:cubicBezTo>
                    <a:pt x="5918" y="1870"/>
                    <a:pt x="5978" y="2000"/>
                    <a:pt x="6085" y="2096"/>
                  </a:cubicBezTo>
                  <a:lnTo>
                    <a:pt x="6085" y="2131"/>
                  </a:lnTo>
                  <a:lnTo>
                    <a:pt x="5787" y="2215"/>
                  </a:lnTo>
                  <a:cubicBezTo>
                    <a:pt x="5561" y="2274"/>
                    <a:pt x="5418" y="2465"/>
                    <a:pt x="5418" y="2703"/>
                  </a:cubicBezTo>
                  <a:lnTo>
                    <a:pt x="5418" y="2751"/>
                  </a:lnTo>
                  <a:lnTo>
                    <a:pt x="5061" y="2751"/>
                  </a:lnTo>
                  <a:lnTo>
                    <a:pt x="5061" y="334"/>
                  </a:lnTo>
                  <a:close/>
                  <a:moveTo>
                    <a:pt x="2691" y="2715"/>
                  </a:moveTo>
                  <a:lnTo>
                    <a:pt x="2691" y="2786"/>
                  </a:lnTo>
                  <a:cubicBezTo>
                    <a:pt x="2703" y="2846"/>
                    <a:pt x="2727" y="2905"/>
                    <a:pt x="2751" y="2965"/>
                  </a:cubicBezTo>
                  <a:lnTo>
                    <a:pt x="2525" y="3191"/>
                  </a:lnTo>
                  <a:lnTo>
                    <a:pt x="2513" y="3191"/>
                  </a:lnTo>
                  <a:lnTo>
                    <a:pt x="2287" y="2965"/>
                  </a:lnTo>
                  <a:cubicBezTo>
                    <a:pt x="2322" y="2929"/>
                    <a:pt x="2334" y="2870"/>
                    <a:pt x="2334" y="2810"/>
                  </a:cubicBezTo>
                  <a:lnTo>
                    <a:pt x="2334" y="2715"/>
                  </a:lnTo>
                  <a:close/>
                  <a:moveTo>
                    <a:pt x="3037" y="3143"/>
                  </a:moveTo>
                  <a:lnTo>
                    <a:pt x="3346" y="3263"/>
                  </a:lnTo>
                  <a:cubicBezTo>
                    <a:pt x="3477" y="3310"/>
                    <a:pt x="3572" y="3441"/>
                    <a:pt x="3572" y="3596"/>
                  </a:cubicBezTo>
                  <a:lnTo>
                    <a:pt x="3572" y="4608"/>
                  </a:lnTo>
                  <a:cubicBezTo>
                    <a:pt x="3572" y="4715"/>
                    <a:pt x="3501" y="4787"/>
                    <a:pt x="3394" y="4787"/>
                  </a:cubicBezTo>
                  <a:lnTo>
                    <a:pt x="2691" y="4787"/>
                  </a:lnTo>
                  <a:lnTo>
                    <a:pt x="2691" y="4596"/>
                  </a:lnTo>
                  <a:lnTo>
                    <a:pt x="3049" y="4596"/>
                  </a:lnTo>
                  <a:cubicBezTo>
                    <a:pt x="3144" y="4596"/>
                    <a:pt x="3215" y="4513"/>
                    <a:pt x="3215" y="4429"/>
                  </a:cubicBezTo>
                  <a:lnTo>
                    <a:pt x="3215" y="3917"/>
                  </a:lnTo>
                  <a:cubicBezTo>
                    <a:pt x="3215" y="3834"/>
                    <a:pt x="3144" y="3763"/>
                    <a:pt x="3049" y="3763"/>
                  </a:cubicBezTo>
                  <a:cubicBezTo>
                    <a:pt x="2965" y="3763"/>
                    <a:pt x="2882" y="3834"/>
                    <a:pt x="2882" y="3917"/>
                  </a:cubicBezTo>
                  <a:lnTo>
                    <a:pt x="2882" y="4275"/>
                  </a:lnTo>
                  <a:lnTo>
                    <a:pt x="2191" y="4275"/>
                  </a:lnTo>
                  <a:lnTo>
                    <a:pt x="2191" y="3917"/>
                  </a:lnTo>
                  <a:cubicBezTo>
                    <a:pt x="2191" y="3834"/>
                    <a:pt x="2108" y="3763"/>
                    <a:pt x="2025" y="3763"/>
                  </a:cubicBezTo>
                  <a:cubicBezTo>
                    <a:pt x="1929" y="3763"/>
                    <a:pt x="1858" y="3834"/>
                    <a:pt x="1858" y="3917"/>
                  </a:cubicBezTo>
                  <a:lnTo>
                    <a:pt x="1858" y="4429"/>
                  </a:lnTo>
                  <a:cubicBezTo>
                    <a:pt x="1858" y="4513"/>
                    <a:pt x="1929" y="4596"/>
                    <a:pt x="2025" y="4596"/>
                  </a:cubicBezTo>
                  <a:lnTo>
                    <a:pt x="2382" y="4596"/>
                  </a:lnTo>
                  <a:lnTo>
                    <a:pt x="2382" y="4787"/>
                  </a:lnTo>
                  <a:lnTo>
                    <a:pt x="1679" y="4787"/>
                  </a:lnTo>
                  <a:cubicBezTo>
                    <a:pt x="1572" y="4787"/>
                    <a:pt x="1501" y="4715"/>
                    <a:pt x="1501" y="4608"/>
                  </a:cubicBezTo>
                  <a:lnTo>
                    <a:pt x="1501" y="3596"/>
                  </a:lnTo>
                  <a:lnTo>
                    <a:pt x="1489" y="3596"/>
                  </a:lnTo>
                  <a:cubicBezTo>
                    <a:pt x="1489" y="3441"/>
                    <a:pt x="1572" y="3310"/>
                    <a:pt x="1715" y="3263"/>
                  </a:cubicBezTo>
                  <a:lnTo>
                    <a:pt x="2025" y="3143"/>
                  </a:lnTo>
                  <a:lnTo>
                    <a:pt x="2287" y="3417"/>
                  </a:lnTo>
                  <a:cubicBezTo>
                    <a:pt x="2346" y="3477"/>
                    <a:pt x="2441" y="3501"/>
                    <a:pt x="2525" y="3501"/>
                  </a:cubicBezTo>
                  <a:cubicBezTo>
                    <a:pt x="2620" y="3501"/>
                    <a:pt x="2691" y="3477"/>
                    <a:pt x="2763" y="3417"/>
                  </a:cubicBezTo>
                  <a:lnTo>
                    <a:pt x="3037" y="3143"/>
                  </a:lnTo>
                  <a:close/>
                  <a:moveTo>
                    <a:pt x="4727" y="4763"/>
                  </a:moveTo>
                  <a:lnTo>
                    <a:pt x="4727" y="5465"/>
                  </a:lnTo>
                  <a:lnTo>
                    <a:pt x="298" y="5465"/>
                  </a:lnTo>
                  <a:lnTo>
                    <a:pt x="298" y="4763"/>
                  </a:lnTo>
                  <a:lnTo>
                    <a:pt x="1191" y="4763"/>
                  </a:lnTo>
                  <a:cubicBezTo>
                    <a:pt x="1251" y="4965"/>
                    <a:pt x="1441" y="5108"/>
                    <a:pt x="1667" y="5108"/>
                  </a:cubicBezTo>
                  <a:lnTo>
                    <a:pt x="3358" y="5108"/>
                  </a:lnTo>
                  <a:cubicBezTo>
                    <a:pt x="3584" y="5108"/>
                    <a:pt x="3763" y="4965"/>
                    <a:pt x="3834" y="4763"/>
                  </a:cubicBezTo>
                  <a:close/>
                  <a:moveTo>
                    <a:pt x="6763" y="3775"/>
                  </a:moveTo>
                  <a:cubicBezTo>
                    <a:pt x="6871" y="3775"/>
                    <a:pt x="6942" y="3846"/>
                    <a:pt x="6942" y="3953"/>
                  </a:cubicBezTo>
                  <a:lnTo>
                    <a:pt x="6942" y="4453"/>
                  </a:lnTo>
                  <a:cubicBezTo>
                    <a:pt x="6942" y="4513"/>
                    <a:pt x="6918" y="4572"/>
                    <a:pt x="6859" y="4608"/>
                  </a:cubicBezTo>
                  <a:cubicBezTo>
                    <a:pt x="6811" y="4632"/>
                    <a:pt x="6787" y="4679"/>
                    <a:pt x="6787" y="4739"/>
                  </a:cubicBezTo>
                  <a:lnTo>
                    <a:pt x="6787" y="4989"/>
                  </a:lnTo>
                  <a:cubicBezTo>
                    <a:pt x="6787" y="5060"/>
                    <a:pt x="6823" y="5120"/>
                    <a:pt x="6906" y="5144"/>
                  </a:cubicBezTo>
                  <a:lnTo>
                    <a:pt x="7323" y="5251"/>
                  </a:lnTo>
                  <a:cubicBezTo>
                    <a:pt x="7394" y="5263"/>
                    <a:pt x="7454" y="5334"/>
                    <a:pt x="7454" y="5429"/>
                  </a:cubicBezTo>
                  <a:lnTo>
                    <a:pt x="7454" y="5465"/>
                  </a:lnTo>
                  <a:lnTo>
                    <a:pt x="5739" y="5465"/>
                  </a:lnTo>
                  <a:lnTo>
                    <a:pt x="5739" y="5429"/>
                  </a:lnTo>
                  <a:cubicBezTo>
                    <a:pt x="5739" y="5334"/>
                    <a:pt x="5799" y="5275"/>
                    <a:pt x="5882" y="5251"/>
                  </a:cubicBezTo>
                  <a:lnTo>
                    <a:pt x="6287" y="5144"/>
                  </a:lnTo>
                  <a:cubicBezTo>
                    <a:pt x="6370" y="5120"/>
                    <a:pt x="6406" y="5060"/>
                    <a:pt x="6406" y="4989"/>
                  </a:cubicBezTo>
                  <a:lnTo>
                    <a:pt x="6406" y="4739"/>
                  </a:lnTo>
                  <a:cubicBezTo>
                    <a:pt x="6406" y="4679"/>
                    <a:pt x="6382" y="4632"/>
                    <a:pt x="6335" y="4608"/>
                  </a:cubicBezTo>
                  <a:cubicBezTo>
                    <a:pt x="6275" y="4572"/>
                    <a:pt x="6251" y="4513"/>
                    <a:pt x="6251" y="4453"/>
                  </a:cubicBezTo>
                  <a:lnTo>
                    <a:pt x="6251" y="3953"/>
                  </a:lnTo>
                  <a:cubicBezTo>
                    <a:pt x="6251" y="3846"/>
                    <a:pt x="6323" y="3775"/>
                    <a:pt x="6430" y="3775"/>
                  </a:cubicBezTo>
                  <a:close/>
                  <a:moveTo>
                    <a:pt x="8156" y="3060"/>
                  </a:moveTo>
                  <a:lnTo>
                    <a:pt x="8156" y="5465"/>
                  </a:lnTo>
                  <a:lnTo>
                    <a:pt x="7799" y="5465"/>
                  </a:lnTo>
                  <a:lnTo>
                    <a:pt x="7799" y="5429"/>
                  </a:lnTo>
                  <a:cubicBezTo>
                    <a:pt x="7799" y="5203"/>
                    <a:pt x="7644" y="4989"/>
                    <a:pt x="7430" y="4929"/>
                  </a:cubicBezTo>
                  <a:lnTo>
                    <a:pt x="7132" y="4858"/>
                  </a:lnTo>
                  <a:lnTo>
                    <a:pt x="7132" y="4810"/>
                  </a:lnTo>
                  <a:cubicBezTo>
                    <a:pt x="7228" y="4727"/>
                    <a:pt x="7287" y="4596"/>
                    <a:pt x="7287" y="4441"/>
                  </a:cubicBezTo>
                  <a:lnTo>
                    <a:pt x="7287" y="3941"/>
                  </a:lnTo>
                  <a:cubicBezTo>
                    <a:pt x="7287" y="3655"/>
                    <a:pt x="7073" y="3429"/>
                    <a:pt x="6787" y="3429"/>
                  </a:cubicBezTo>
                  <a:lnTo>
                    <a:pt x="6442" y="3429"/>
                  </a:lnTo>
                  <a:cubicBezTo>
                    <a:pt x="6156" y="3429"/>
                    <a:pt x="5942" y="3655"/>
                    <a:pt x="5942" y="3941"/>
                  </a:cubicBezTo>
                  <a:lnTo>
                    <a:pt x="5942" y="4441"/>
                  </a:lnTo>
                  <a:cubicBezTo>
                    <a:pt x="5942" y="4596"/>
                    <a:pt x="6001" y="4727"/>
                    <a:pt x="6097" y="4810"/>
                  </a:cubicBezTo>
                  <a:lnTo>
                    <a:pt x="6097" y="4858"/>
                  </a:lnTo>
                  <a:lnTo>
                    <a:pt x="5799" y="4929"/>
                  </a:lnTo>
                  <a:cubicBezTo>
                    <a:pt x="5585" y="4989"/>
                    <a:pt x="5430" y="5191"/>
                    <a:pt x="5430" y="5429"/>
                  </a:cubicBezTo>
                  <a:lnTo>
                    <a:pt x="5430" y="5465"/>
                  </a:lnTo>
                  <a:lnTo>
                    <a:pt x="5073" y="5465"/>
                  </a:lnTo>
                  <a:lnTo>
                    <a:pt x="5073" y="3060"/>
                  </a:lnTo>
                  <a:close/>
                  <a:moveTo>
                    <a:pt x="167" y="0"/>
                  </a:moveTo>
                  <a:cubicBezTo>
                    <a:pt x="72" y="0"/>
                    <a:pt x="1" y="84"/>
                    <a:pt x="1" y="167"/>
                  </a:cubicBezTo>
                  <a:lnTo>
                    <a:pt x="1" y="5620"/>
                  </a:lnTo>
                  <a:cubicBezTo>
                    <a:pt x="1" y="5703"/>
                    <a:pt x="72" y="5787"/>
                    <a:pt x="167" y="5787"/>
                  </a:cubicBezTo>
                  <a:lnTo>
                    <a:pt x="8335" y="5787"/>
                  </a:lnTo>
                  <a:cubicBezTo>
                    <a:pt x="8418" y="5787"/>
                    <a:pt x="8502" y="5703"/>
                    <a:pt x="8502" y="5620"/>
                  </a:cubicBezTo>
                  <a:lnTo>
                    <a:pt x="8502" y="167"/>
                  </a:lnTo>
                  <a:cubicBezTo>
                    <a:pt x="8466" y="84"/>
                    <a:pt x="8395" y="24"/>
                    <a:pt x="8311" y="24"/>
                  </a:cubicBezTo>
                  <a:lnTo>
                    <a:pt x="1334" y="24"/>
                  </a:lnTo>
                  <a:cubicBezTo>
                    <a:pt x="1251" y="24"/>
                    <a:pt x="1167" y="95"/>
                    <a:pt x="1167" y="191"/>
                  </a:cubicBezTo>
                  <a:cubicBezTo>
                    <a:pt x="1167" y="274"/>
                    <a:pt x="1251" y="346"/>
                    <a:pt x="1334" y="346"/>
                  </a:cubicBezTo>
                  <a:lnTo>
                    <a:pt x="4763" y="346"/>
                  </a:lnTo>
                  <a:lnTo>
                    <a:pt x="4763" y="4453"/>
                  </a:lnTo>
                  <a:lnTo>
                    <a:pt x="3882" y="4453"/>
                  </a:lnTo>
                  <a:lnTo>
                    <a:pt x="3882" y="3608"/>
                  </a:lnTo>
                  <a:cubicBezTo>
                    <a:pt x="3882" y="3346"/>
                    <a:pt x="3703" y="3084"/>
                    <a:pt x="3453" y="2977"/>
                  </a:cubicBezTo>
                  <a:lnTo>
                    <a:pt x="3037" y="2822"/>
                  </a:lnTo>
                  <a:lnTo>
                    <a:pt x="3037" y="2798"/>
                  </a:lnTo>
                  <a:lnTo>
                    <a:pt x="3037" y="2572"/>
                  </a:lnTo>
                  <a:cubicBezTo>
                    <a:pt x="3239" y="2417"/>
                    <a:pt x="3382" y="2167"/>
                    <a:pt x="3382" y="1893"/>
                  </a:cubicBezTo>
                  <a:lnTo>
                    <a:pt x="3382" y="1560"/>
                  </a:lnTo>
                  <a:cubicBezTo>
                    <a:pt x="3382" y="1179"/>
                    <a:pt x="3084" y="881"/>
                    <a:pt x="2703" y="881"/>
                  </a:cubicBezTo>
                  <a:lnTo>
                    <a:pt x="2370" y="881"/>
                  </a:lnTo>
                  <a:cubicBezTo>
                    <a:pt x="1989" y="881"/>
                    <a:pt x="1691" y="1179"/>
                    <a:pt x="1691" y="1560"/>
                  </a:cubicBezTo>
                  <a:lnTo>
                    <a:pt x="1691" y="1893"/>
                  </a:lnTo>
                  <a:cubicBezTo>
                    <a:pt x="1691" y="2179"/>
                    <a:pt x="1834" y="2417"/>
                    <a:pt x="2037" y="2572"/>
                  </a:cubicBezTo>
                  <a:lnTo>
                    <a:pt x="2037" y="2810"/>
                  </a:lnTo>
                  <a:lnTo>
                    <a:pt x="2037" y="2822"/>
                  </a:lnTo>
                  <a:lnTo>
                    <a:pt x="1620" y="2989"/>
                  </a:lnTo>
                  <a:cubicBezTo>
                    <a:pt x="1370" y="3084"/>
                    <a:pt x="1191" y="3346"/>
                    <a:pt x="1191" y="3608"/>
                  </a:cubicBezTo>
                  <a:lnTo>
                    <a:pt x="1191" y="4453"/>
                  </a:lnTo>
                  <a:lnTo>
                    <a:pt x="310" y="4453"/>
                  </a:lnTo>
                  <a:lnTo>
                    <a:pt x="310" y="334"/>
                  </a:lnTo>
                  <a:lnTo>
                    <a:pt x="667" y="334"/>
                  </a:lnTo>
                  <a:cubicBezTo>
                    <a:pt x="763" y="334"/>
                    <a:pt x="834" y="262"/>
                    <a:pt x="834" y="167"/>
                  </a:cubicBezTo>
                  <a:cubicBezTo>
                    <a:pt x="834" y="84"/>
                    <a:pt x="763" y="0"/>
                    <a:pt x="6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4019;p164">
              <a:extLst>
                <a:ext uri="{FF2B5EF4-FFF2-40B4-BE49-F238E27FC236}">
                  <a16:creationId xmlns:a16="http://schemas.microsoft.com/office/drawing/2014/main" id="{979066AC-7F63-E539-B915-813CB6964C78}"/>
                </a:ext>
              </a:extLst>
            </p:cNvPr>
            <p:cNvSpPr/>
            <p:nvPr/>
          </p:nvSpPr>
          <p:spPr>
            <a:xfrm>
              <a:off x="2278533" y="2937377"/>
              <a:ext cx="346788" cy="254704"/>
            </a:xfrm>
            <a:custGeom>
              <a:avLst/>
              <a:gdLst/>
              <a:ahLst/>
              <a:cxnLst/>
              <a:rect l="l" t="t" r="r" b="b"/>
              <a:pathLst>
                <a:path w="10895" h="8002" extrusionOk="0">
                  <a:moveTo>
                    <a:pt x="9871" y="310"/>
                  </a:moveTo>
                  <a:cubicBezTo>
                    <a:pt x="9978" y="310"/>
                    <a:pt x="10049" y="393"/>
                    <a:pt x="10049" y="489"/>
                  </a:cubicBezTo>
                  <a:lnTo>
                    <a:pt x="10049" y="6799"/>
                  </a:lnTo>
                  <a:lnTo>
                    <a:pt x="9692" y="6799"/>
                  </a:lnTo>
                  <a:cubicBezTo>
                    <a:pt x="9609" y="6799"/>
                    <a:pt x="9525" y="6882"/>
                    <a:pt x="9525" y="6966"/>
                  </a:cubicBezTo>
                  <a:cubicBezTo>
                    <a:pt x="9525" y="7061"/>
                    <a:pt x="9609" y="7132"/>
                    <a:pt x="9692" y="7132"/>
                  </a:cubicBezTo>
                  <a:lnTo>
                    <a:pt x="10537" y="7132"/>
                  </a:lnTo>
                  <a:cubicBezTo>
                    <a:pt x="10537" y="7132"/>
                    <a:pt x="10561" y="7132"/>
                    <a:pt x="10561" y="7144"/>
                  </a:cubicBezTo>
                  <a:lnTo>
                    <a:pt x="10561" y="7490"/>
                  </a:lnTo>
                  <a:cubicBezTo>
                    <a:pt x="10573" y="7585"/>
                    <a:pt x="10478" y="7668"/>
                    <a:pt x="10394" y="7668"/>
                  </a:cubicBezTo>
                  <a:lnTo>
                    <a:pt x="512" y="7668"/>
                  </a:lnTo>
                  <a:cubicBezTo>
                    <a:pt x="405" y="7668"/>
                    <a:pt x="334" y="7597"/>
                    <a:pt x="334" y="7490"/>
                  </a:cubicBezTo>
                  <a:lnTo>
                    <a:pt x="334" y="7144"/>
                  </a:lnTo>
                  <a:cubicBezTo>
                    <a:pt x="334" y="7144"/>
                    <a:pt x="334" y="7132"/>
                    <a:pt x="346" y="7132"/>
                  </a:cubicBezTo>
                  <a:lnTo>
                    <a:pt x="9037" y="7132"/>
                  </a:lnTo>
                  <a:cubicBezTo>
                    <a:pt x="9132" y="7132"/>
                    <a:pt x="9204" y="7061"/>
                    <a:pt x="9204" y="6966"/>
                  </a:cubicBezTo>
                  <a:cubicBezTo>
                    <a:pt x="9204" y="6882"/>
                    <a:pt x="9132" y="6799"/>
                    <a:pt x="9037" y="6799"/>
                  </a:cubicBezTo>
                  <a:lnTo>
                    <a:pt x="858" y="6799"/>
                  </a:lnTo>
                  <a:lnTo>
                    <a:pt x="858" y="489"/>
                  </a:lnTo>
                  <a:cubicBezTo>
                    <a:pt x="858" y="393"/>
                    <a:pt x="929" y="310"/>
                    <a:pt x="1036" y="310"/>
                  </a:cubicBezTo>
                  <a:close/>
                  <a:moveTo>
                    <a:pt x="1012" y="0"/>
                  </a:moveTo>
                  <a:cubicBezTo>
                    <a:pt x="738" y="0"/>
                    <a:pt x="512" y="227"/>
                    <a:pt x="512" y="512"/>
                  </a:cubicBezTo>
                  <a:lnTo>
                    <a:pt x="512" y="6823"/>
                  </a:lnTo>
                  <a:lnTo>
                    <a:pt x="334" y="6823"/>
                  </a:lnTo>
                  <a:cubicBezTo>
                    <a:pt x="155" y="6823"/>
                    <a:pt x="0" y="6966"/>
                    <a:pt x="0" y="7144"/>
                  </a:cubicBezTo>
                  <a:lnTo>
                    <a:pt x="0" y="7490"/>
                  </a:lnTo>
                  <a:cubicBezTo>
                    <a:pt x="0" y="7775"/>
                    <a:pt x="226" y="8001"/>
                    <a:pt x="512" y="8001"/>
                  </a:cubicBezTo>
                  <a:lnTo>
                    <a:pt x="10394" y="8001"/>
                  </a:lnTo>
                  <a:cubicBezTo>
                    <a:pt x="10680" y="8001"/>
                    <a:pt x="10894" y="7775"/>
                    <a:pt x="10894" y="7490"/>
                  </a:cubicBezTo>
                  <a:lnTo>
                    <a:pt x="10894" y="7144"/>
                  </a:lnTo>
                  <a:cubicBezTo>
                    <a:pt x="10883" y="6966"/>
                    <a:pt x="10728" y="6823"/>
                    <a:pt x="10561" y="6823"/>
                  </a:cubicBezTo>
                  <a:lnTo>
                    <a:pt x="10383" y="6823"/>
                  </a:lnTo>
                  <a:lnTo>
                    <a:pt x="10383" y="512"/>
                  </a:lnTo>
                  <a:cubicBezTo>
                    <a:pt x="10383" y="227"/>
                    <a:pt x="10156" y="0"/>
                    <a:pt x="987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579031549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8">
          <a:extLst>
            <a:ext uri="{FF2B5EF4-FFF2-40B4-BE49-F238E27FC236}">
              <a16:creationId xmlns:a16="http://schemas.microsoft.com/office/drawing/2014/main" id="{7D880DE1-8D3A-6F67-E0F4-69E2A4FACB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EF220D4-4B0A-E53F-AEF5-576858AA52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200" y="0"/>
            <a:ext cx="7713600" cy="572700"/>
          </a:xfrm>
        </p:spPr>
        <p:txBody>
          <a:bodyPr/>
          <a:lstStyle/>
          <a:p>
            <a:pPr algn="ctr"/>
            <a:r>
              <a:rPr lang="en-US" sz="3000" dirty="0">
                <a:solidFill>
                  <a:schemeClr val="bg1">
                    <a:lumMod val="25000"/>
                  </a:schemeClr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Imprint MT Shadow" panose="04020605060303030202" pitchFamily="82" charset="0"/>
              </a:rPr>
              <a:t>Power Bi – Olist Store Dashboard (Revenue)</a:t>
            </a:r>
            <a:endParaRPr lang="en-IN" sz="3000" dirty="0"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CCEDCA-88BF-61DF-5113-08F8AFC86E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172" y="572700"/>
            <a:ext cx="8873655" cy="4452523"/>
          </a:xfrm>
          <a:prstGeom prst="rect">
            <a:avLst/>
          </a:prstGeom>
          <a:effectLst>
            <a:glow rad="139700">
              <a:schemeClr val="accent1">
                <a:satMod val="175000"/>
                <a:alpha val="40000"/>
              </a:schemeClr>
            </a:glow>
            <a:softEdge rad="31750"/>
          </a:effectLst>
        </p:spPr>
      </p:pic>
      <p:sp>
        <p:nvSpPr>
          <p:cNvPr id="5" name="Google Shape;2427;p138">
            <a:extLst>
              <a:ext uri="{FF2B5EF4-FFF2-40B4-BE49-F238E27FC236}">
                <a16:creationId xmlns:a16="http://schemas.microsoft.com/office/drawing/2014/main" id="{A32B8A9E-53B0-FB78-D5CD-D889AD500478}"/>
              </a:ext>
            </a:extLst>
          </p:cNvPr>
          <p:cNvSpPr/>
          <p:nvPr/>
        </p:nvSpPr>
        <p:spPr>
          <a:xfrm>
            <a:off x="302150" y="0"/>
            <a:ext cx="413050" cy="469709"/>
          </a:xfrm>
          <a:custGeom>
            <a:avLst/>
            <a:gdLst/>
            <a:ahLst/>
            <a:cxnLst/>
            <a:rect l="l" t="t" r="r" b="b"/>
            <a:pathLst>
              <a:path w="9827" h="11183" extrusionOk="0">
                <a:moveTo>
                  <a:pt x="1697" y="2364"/>
                </a:moveTo>
                <a:lnTo>
                  <a:pt x="1697" y="2538"/>
                </a:lnTo>
                <a:cubicBezTo>
                  <a:pt x="1697" y="2635"/>
                  <a:pt x="1617" y="2714"/>
                  <a:pt x="1520" y="2714"/>
                </a:cubicBezTo>
                <a:cubicBezTo>
                  <a:pt x="1423" y="2714"/>
                  <a:pt x="1347" y="2635"/>
                  <a:pt x="1347" y="2538"/>
                </a:cubicBezTo>
                <a:lnTo>
                  <a:pt x="1347" y="2364"/>
                </a:lnTo>
                <a:close/>
                <a:moveTo>
                  <a:pt x="8480" y="2364"/>
                </a:moveTo>
                <a:lnTo>
                  <a:pt x="8480" y="2538"/>
                </a:lnTo>
                <a:cubicBezTo>
                  <a:pt x="8480" y="2635"/>
                  <a:pt x="8401" y="2714"/>
                  <a:pt x="8304" y="2714"/>
                </a:cubicBezTo>
                <a:cubicBezTo>
                  <a:pt x="8210" y="2714"/>
                  <a:pt x="8130" y="2635"/>
                  <a:pt x="8130" y="2538"/>
                </a:cubicBezTo>
                <a:lnTo>
                  <a:pt x="8130" y="2364"/>
                </a:lnTo>
                <a:close/>
                <a:moveTo>
                  <a:pt x="4914" y="327"/>
                </a:moveTo>
                <a:cubicBezTo>
                  <a:pt x="5019" y="338"/>
                  <a:pt x="5078" y="397"/>
                  <a:pt x="5087" y="503"/>
                </a:cubicBezTo>
                <a:lnTo>
                  <a:pt x="5087" y="2732"/>
                </a:lnTo>
                <a:cubicBezTo>
                  <a:pt x="5030" y="2720"/>
                  <a:pt x="4972" y="2714"/>
                  <a:pt x="4913" y="2714"/>
                </a:cubicBezTo>
                <a:cubicBezTo>
                  <a:pt x="4855" y="2714"/>
                  <a:pt x="4796" y="2720"/>
                  <a:pt x="4737" y="2732"/>
                </a:cubicBezTo>
                <a:lnTo>
                  <a:pt x="4737" y="503"/>
                </a:lnTo>
                <a:cubicBezTo>
                  <a:pt x="4737" y="406"/>
                  <a:pt x="4817" y="327"/>
                  <a:pt x="4914" y="327"/>
                </a:cubicBezTo>
                <a:close/>
                <a:moveTo>
                  <a:pt x="9324" y="1682"/>
                </a:moveTo>
                <a:cubicBezTo>
                  <a:pt x="9421" y="1682"/>
                  <a:pt x="9501" y="1762"/>
                  <a:pt x="9501" y="1859"/>
                </a:cubicBezTo>
                <a:cubicBezTo>
                  <a:pt x="9501" y="1959"/>
                  <a:pt x="9421" y="2038"/>
                  <a:pt x="9324" y="2038"/>
                </a:cubicBezTo>
                <a:lnTo>
                  <a:pt x="7260" y="2038"/>
                </a:lnTo>
                <a:cubicBezTo>
                  <a:pt x="7181" y="2038"/>
                  <a:pt x="7113" y="2097"/>
                  <a:pt x="7098" y="2173"/>
                </a:cubicBezTo>
                <a:cubicBezTo>
                  <a:pt x="6978" y="2894"/>
                  <a:pt x="6437" y="3476"/>
                  <a:pt x="5749" y="3667"/>
                </a:cubicBezTo>
                <a:cubicBezTo>
                  <a:pt x="5763" y="3543"/>
                  <a:pt x="5755" y="3426"/>
                  <a:pt x="5716" y="3305"/>
                </a:cubicBezTo>
                <a:cubicBezTo>
                  <a:pt x="6340" y="3105"/>
                  <a:pt x="6769" y="2529"/>
                  <a:pt x="6769" y="1859"/>
                </a:cubicBezTo>
                <a:cubicBezTo>
                  <a:pt x="6769" y="1762"/>
                  <a:pt x="6851" y="1682"/>
                  <a:pt x="6948" y="1682"/>
                </a:cubicBezTo>
                <a:close/>
                <a:moveTo>
                  <a:pt x="4914" y="3041"/>
                </a:moveTo>
                <a:cubicBezTo>
                  <a:pt x="5196" y="3041"/>
                  <a:pt x="5428" y="3273"/>
                  <a:pt x="5428" y="3555"/>
                </a:cubicBezTo>
                <a:cubicBezTo>
                  <a:pt x="5428" y="3840"/>
                  <a:pt x="5196" y="4070"/>
                  <a:pt x="4914" y="4070"/>
                </a:cubicBezTo>
                <a:cubicBezTo>
                  <a:pt x="4628" y="4070"/>
                  <a:pt x="4399" y="3840"/>
                  <a:pt x="4399" y="3555"/>
                </a:cubicBezTo>
                <a:cubicBezTo>
                  <a:pt x="4399" y="3273"/>
                  <a:pt x="4628" y="3041"/>
                  <a:pt x="4914" y="3041"/>
                </a:cubicBezTo>
                <a:close/>
                <a:moveTo>
                  <a:pt x="1520" y="4023"/>
                </a:moveTo>
                <a:lnTo>
                  <a:pt x="2303" y="6104"/>
                </a:lnTo>
                <a:lnTo>
                  <a:pt x="738" y="6104"/>
                </a:lnTo>
                <a:lnTo>
                  <a:pt x="1520" y="4023"/>
                </a:lnTo>
                <a:close/>
                <a:moveTo>
                  <a:pt x="8304" y="4023"/>
                </a:moveTo>
                <a:lnTo>
                  <a:pt x="9086" y="6104"/>
                </a:lnTo>
                <a:lnTo>
                  <a:pt x="7525" y="6104"/>
                </a:lnTo>
                <a:lnTo>
                  <a:pt x="8304" y="4023"/>
                </a:lnTo>
                <a:close/>
                <a:moveTo>
                  <a:pt x="2538" y="6434"/>
                </a:moveTo>
                <a:cubicBezTo>
                  <a:pt x="2635" y="6434"/>
                  <a:pt x="2714" y="6510"/>
                  <a:pt x="2714" y="6607"/>
                </a:cubicBezTo>
                <a:cubicBezTo>
                  <a:pt x="2714" y="6704"/>
                  <a:pt x="2635" y="6784"/>
                  <a:pt x="2538" y="6784"/>
                </a:cubicBezTo>
                <a:lnTo>
                  <a:pt x="503" y="6784"/>
                </a:lnTo>
                <a:cubicBezTo>
                  <a:pt x="406" y="6784"/>
                  <a:pt x="330" y="6704"/>
                  <a:pt x="330" y="6607"/>
                </a:cubicBezTo>
                <a:cubicBezTo>
                  <a:pt x="330" y="6510"/>
                  <a:pt x="406" y="6434"/>
                  <a:pt x="503" y="6434"/>
                </a:cubicBezTo>
                <a:close/>
                <a:moveTo>
                  <a:pt x="9324" y="6434"/>
                </a:moveTo>
                <a:cubicBezTo>
                  <a:pt x="9418" y="6434"/>
                  <a:pt x="9498" y="6510"/>
                  <a:pt x="9498" y="6607"/>
                </a:cubicBezTo>
                <a:cubicBezTo>
                  <a:pt x="9498" y="6704"/>
                  <a:pt x="9418" y="6784"/>
                  <a:pt x="9321" y="6784"/>
                </a:cubicBezTo>
                <a:lnTo>
                  <a:pt x="7286" y="6784"/>
                </a:lnTo>
                <a:cubicBezTo>
                  <a:pt x="7189" y="6784"/>
                  <a:pt x="7113" y="6704"/>
                  <a:pt x="7113" y="6607"/>
                </a:cubicBezTo>
                <a:cubicBezTo>
                  <a:pt x="7113" y="6510"/>
                  <a:pt x="7189" y="6434"/>
                  <a:pt x="7286" y="6434"/>
                </a:cubicBezTo>
                <a:close/>
                <a:moveTo>
                  <a:pt x="2376" y="7110"/>
                </a:moveTo>
                <a:cubicBezTo>
                  <a:pt x="2388" y="7592"/>
                  <a:pt x="2073" y="8139"/>
                  <a:pt x="1520" y="8139"/>
                </a:cubicBezTo>
                <a:cubicBezTo>
                  <a:pt x="965" y="8139"/>
                  <a:pt x="627" y="7625"/>
                  <a:pt x="668" y="7110"/>
                </a:cubicBezTo>
                <a:close/>
                <a:moveTo>
                  <a:pt x="9159" y="7110"/>
                </a:moveTo>
                <a:cubicBezTo>
                  <a:pt x="9159" y="7722"/>
                  <a:pt x="8856" y="8139"/>
                  <a:pt x="8310" y="8139"/>
                </a:cubicBezTo>
                <a:cubicBezTo>
                  <a:pt x="8308" y="8139"/>
                  <a:pt x="8306" y="8139"/>
                  <a:pt x="8304" y="8139"/>
                </a:cubicBezTo>
                <a:cubicBezTo>
                  <a:pt x="7751" y="8136"/>
                  <a:pt x="7448" y="7657"/>
                  <a:pt x="7451" y="7110"/>
                </a:cubicBezTo>
                <a:close/>
                <a:moveTo>
                  <a:pt x="5428" y="9145"/>
                </a:moveTo>
                <a:lnTo>
                  <a:pt x="5428" y="9498"/>
                </a:lnTo>
                <a:lnTo>
                  <a:pt x="4399" y="9498"/>
                </a:lnTo>
                <a:lnTo>
                  <a:pt x="4399" y="9145"/>
                </a:lnTo>
                <a:close/>
                <a:moveTo>
                  <a:pt x="6104" y="9824"/>
                </a:moveTo>
                <a:lnTo>
                  <a:pt x="6104" y="10174"/>
                </a:lnTo>
                <a:lnTo>
                  <a:pt x="3720" y="10174"/>
                </a:lnTo>
                <a:lnTo>
                  <a:pt x="3720" y="9824"/>
                </a:lnTo>
                <a:close/>
                <a:moveTo>
                  <a:pt x="4914" y="0"/>
                </a:moveTo>
                <a:cubicBezTo>
                  <a:pt x="4637" y="0"/>
                  <a:pt x="4411" y="227"/>
                  <a:pt x="4411" y="503"/>
                </a:cubicBezTo>
                <a:lnTo>
                  <a:pt x="4411" y="2879"/>
                </a:lnTo>
                <a:cubicBezTo>
                  <a:pt x="4361" y="2917"/>
                  <a:pt x="4314" y="2961"/>
                  <a:pt x="4273" y="3011"/>
                </a:cubicBezTo>
                <a:cubicBezTo>
                  <a:pt x="3752" y="2873"/>
                  <a:pt x="3385" y="2405"/>
                  <a:pt x="3385" y="1859"/>
                </a:cubicBezTo>
                <a:cubicBezTo>
                  <a:pt x="3385" y="1582"/>
                  <a:pt x="3158" y="1353"/>
                  <a:pt x="2879" y="1353"/>
                </a:cubicBezTo>
                <a:lnTo>
                  <a:pt x="1879" y="1353"/>
                </a:lnTo>
                <a:cubicBezTo>
                  <a:pt x="1788" y="1353"/>
                  <a:pt x="1715" y="1426"/>
                  <a:pt x="1715" y="1517"/>
                </a:cubicBezTo>
                <a:cubicBezTo>
                  <a:pt x="1715" y="1609"/>
                  <a:pt x="1788" y="1682"/>
                  <a:pt x="1879" y="1682"/>
                </a:cubicBezTo>
                <a:lnTo>
                  <a:pt x="2879" y="1682"/>
                </a:lnTo>
                <a:cubicBezTo>
                  <a:pt x="2976" y="1682"/>
                  <a:pt x="3055" y="1762"/>
                  <a:pt x="3055" y="1859"/>
                </a:cubicBezTo>
                <a:cubicBezTo>
                  <a:pt x="3055" y="2529"/>
                  <a:pt x="3488" y="3105"/>
                  <a:pt x="4108" y="3305"/>
                </a:cubicBezTo>
                <a:cubicBezTo>
                  <a:pt x="4073" y="3423"/>
                  <a:pt x="4061" y="3543"/>
                  <a:pt x="4079" y="3667"/>
                </a:cubicBezTo>
                <a:cubicBezTo>
                  <a:pt x="3388" y="3476"/>
                  <a:pt x="2849" y="2894"/>
                  <a:pt x="2726" y="2173"/>
                </a:cubicBezTo>
                <a:cubicBezTo>
                  <a:pt x="2714" y="2094"/>
                  <a:pt x="2647" y="2038"/>
                  <a:pt x="2564" y="2038"/>
                </a:cubicBezTo>
                <a:lnTo>
                  <a:pt x="503" y="2038"/>
                </a:lnTo>
                <a:cubicBezTo>
                  <a:pt x="406" y="2038"/>
                  <a:pt x="327" y="1959"/>
                  <a:pt x="327" y="1859"/>
                </a:cubicBezTo>
                <a:cubicBezTo>
                  <a:pt x="327" y="1762"/>
                  <a:pt x="406" y="1682"/>
                  <a:pt x="503" y="1682"/>
                </a:cubicBezTo>
                <a:lnTo>
                  <a:pt x="1165" y="1682"/>
                </a:lnTo>
                <a:cubicBezTo>
                  <a:pt x="1256" y="1682"/>
                  <a:pt x="1329" y="1609"/>
                  <a:pt x="1329" y="1517"/>
                </a:cubicBezTo>
                <a:cubicBezTo>
                  <a:pt x="1329" y="1426"/>
                  <a:pt x="1256" y="1353"/>
                  <a:pt x="1165" y="1353"/>
                </a:cubicBezTo>
                <a:lnTo>
                  <a:pt x="503" y="1353"/>
                </a:lnTo>
                <a:cubicBezTo>
                  <a:pt x="227" y="1353"/>
                  <a:pt x="0" y="1579"/>
                  <a:pt x="0" y="1859"/>
                </a:cubicBezTo>
                <a:cubicBezTo>
                  <a:pt x="0" y="2138"/>
                  <a:pt x="227" y="2364"/>
                  <a:pt x="503" y="2364"/>
                </a:cubicBezTo>
                <a:lnTo>
                  <a:pt x="1018" y="2364"/>
                </a:lnTo>
                <a:cubicBezTo>
                  <a:pt x="985" y="2626"/>
                  <a:pt x="1085" y="2917"/>
                  <a:pt x="1359" y="3014"/>
                </a:cubicBezTo>
                <a:lnTo>
                  <a:pt x="1359" y="3526"/>
                </a:lnTo>
                <a:lnTo>
                  <a:pt x="385" y="6119"/>
                </a:lnTo>
                <a:cubicBezTo>
                  <a:pt x="165" y="6172"/>
                  <a:pt x="0" y="6372"/>
                  <a:pt x="0" y="6607"/>
                </a:cubicBezTo>
                <a:cubicBezTo>
                  <a:pt x="0" y="6828"/>
                  <a:pt x="144" y="7016"/>
                  <a:pt x="341" y="7084"/>
                </a:cubicBezTo>
                <a:cubicBezTo>
                  <a:pt x="271" y="7789"/>
                  <a:pt x="777" y="8468"/>
                  <a:pt x="1523" y="8468"/>
                </a:cubicBezTo>
                <a:cubicBezTo>
                  <a:pt x="2267" y="8468"/>
                  <a:pt x="2773" y="7789"/>
                  <a:pt x="2702" y="7084"/>
                </a:cubicBezTo>
                <a:cubicBezTo>
                  <a:pt x="2899" y="7016"/>
                  <a:pt x="3044" y="6828"/>
                  <a:pt x="3044" y="6607"/>
                </a:cubicBezTo>
                <a:cubicBezTo>
                  <a:pt x="3044" y="6372"/>
                  <a:pt x="2879" y="6172"/>
                  <a:pt x="2658" y="6119"/>
                </a:cubicBezTo>
                <a:lnTo>
                  <a:pt x="1685" y="3526"/>
                </a:lnTo>
                <a:lnTo>
                  <a:pt x="1685" y="3014"/>
                </a:lnTo>
                <a:cubicBezTo>
                  <a:pt x="1959" y="2920"/>
                  <a:pt x="2059" y="2626"/>
                  <a:pt x="2026" y="2364"/>
                </a:cubicBezTo>
                <a:lnTo>
                  <a:pt x="2432" y="2364"/>
                </a:lnTo>
                <a:cubicBezTo>
                  <a:pt x="2635" y="3223"/>
                  <a:pt x="3346" y="3890"/>
                  <a:pt x="4220" y="4031"/>
                </a:cubicBezTo>
                <a:cubicBezTo>
                  <a:pt x="4273" y="4108"/>
                  <a:pt x="4337" y="4176"/>
                  <a:pt x="4411" y="4231"/>
                </a:cubicBezTo>
                <a:lnTo>
                  <a:pt x="4411" y="8818"/>
                </a:lnTo>
                <a:lnTo>
                  <a:pt x="4234" y="8818"/>
                </a:lnTo>
                <a:cubicBezTo>
                  <a:pt x="4146" y="8818"/>
                  <a:pt x="4073" y="8892"/>
                  <a:pt x="4073" y="8983"/>
                </a:cubicBezTo>
                <a:lnTo>
                  <a:pt x="4073" y="9498"/>
                </a:lnTo>
                <a:lnTo>
                  <a:pt x="3558" y="9498"/>
                </a:lnTo>
                <a:cubicBezTo>
                  <a:pt x="3467" y="9498"/>
                  <a:pt x="3393" y="9571"/>
                  <a:pt x="3393" y="9659"/>
                </a:cubicBezTo>
                <a:lnTo>
                  <a:pt x="3393" y="10174"/>
                </a:lnTo>
                <a:lnTo>
                  <a:pt x="2200" y="10174"/>
                </a:lnTo>
                <a:cubicBezTo>
                  <a:pt x="2109" y="10174"/>
                  <a:pt x="2035" y="10247"/>
                  <a:pt x="2035" y="10338"/>
                </a:cubicBezTo>
                <a:lnTo>
                  <a:pt x="2035" y="11018"/>
                </a:lnTo>
                <a:cubicBezTo>
                  <a:pt x="2035" y="11109"/>
                  <a:pt x="2109" y="11182"/>
                  <a:pt x="2200" y="11182"/>
                </a:cubicBezTo>
                <a:lnTo>
                  <a:pt x="5913" y="11182"/>
                </a:lnTo>
                <a:cubicBezTo>
                  <a:pt x="6004" y="11182"/>
                  <a:pt x="6078" y="11109"/>
                  <a:pt x="6078" y="11018"/>
                </a:cubicBezTo>
                <a:cubicBezTo>
                  <a:pt x="6078" y="10927"/>
                  <a:pt x="6004" y="10853"/>
                  <a:pt x="5913" y="10853"/>
                </a:cubicBezTo>
                <a:lnTo>
                  <a:pt x="2364" y="10853"/>
                </a:lnTo>
                <a:lnTo>
                  <a:pt x="2364" y="10503"/>
                </a:lnTo>
                <a:lnTo>
                  <a:pt x="7463" y="10503"/>
                </a:lnTo>
                <a:lnTo>
                  <a:pt x="7463" y="10853"/>
                </a:lnTo>
                <a:lnTo>
                  <a:pt x="6628" y="10853"/>
                </a:lnTo>
                <a:cubicBezTo>
                  <a:pt x="6537" y="10853"/>
                  <a:pt x="6463" y="10927"/>
                  <a:pt x="6463" y="11018"/>
                </a:cubicBezTo>
                <a:cubicBezTo>
                  <a:pt x="6463" y="11109"/>
                  <a:pt x="6537" y="11182"/>
                  <a:pt x="6628" y="11182"/>
                </a:cubicBezTo>
                <a:lnTo>
                  <a:pt x="7628" y="11182"/>
                </a:lnTo>
                <a:cubicBezTo>
                  <a:pt x="7719" y="11182"/>
                  <a:pt x="7792" y="11109"/>
                  <a:pt x="7792" y="11018"/>
                </a:cubicBezTo>
                <a:lnTo>
                  <a:pt x="7792" y="10338"/>
                </a:lnTo>
                <a:cubicBezTo>
                  <a:pt x="7792" y="10247"/>
                  <a:pt x="7719" y="10174"/>
                  <a:pt x="7628" y="10174"/>
                </a:cubicBezTo>
                <a:lnTo>
                  <a:pt x="6434" y="10174"/>
                </a:lnTo>
                <a:lnTo>
                  <a:pt x="6434" y="9659"/>
                </a:lnTo>
                <a:cubicBezTo>
                  <a:pt x="6434" y="9571"/>
                  <a:pt x="6360" y="9498"/>
                  <a:pt x="6269" y="9498"/>
                </a:cubicBezTo>
                <a:lnTo>
                  <a:pt x="5755" y="9498"/>
                </a:lnTo>
                <a:lnTo>
                  <a:pt x="5755" y="8983"/>
                </a:lnTo>
                <a:cubicBezTo>
                  <a:pt x="5755" y="8892"/>
                  <a:pt x="5681" y="8818"/>
                  <a:pt x="5593" y="8818"/>
                </a:cubicBezTo>
                <a:lnTo>
                  <a:pt x="5416" y="8818"/>
                </a:lnTo>
                <a:lnTo>
                  <a:pt x="5416" y="6963"/>
                </a:lnTo>
                <a:cubicBezTo>
                  <a:pt x="5416" y="6875"/>
                  <a:pt x="5343" y="6801"/>
                  <a:pt x="5252" y="6801"/>
                </a:cubicBezTo>
                <a:cubicBezTo>
                  <a:pt x="5161" y="6801"/>
                  <a:pt x="5087" y="6875"/>
                  <a:pt x="5087" y="6963"/>
                </a:cubicBezTo>
                <a:lnTo>
                  <a:pt x="5087" y="8818"/>
                </a:lnTo>
                <a:lnTo>
                  <a:pt x="4737" y="8818"/>
                </a:lnTo>
                <a:lnTo>
                  <a:pt x="4737" y="4378"/>
                </a:lnTo>
                <a:cubicBezTo>
                  <a:pt x="4787" y="4389"/>
                  <a:pt x="4839" y="4394"/>
                  <a:pt x="4891" y="4394"/>
                </a:cubicBezTo>
                <a:cubicBezTo>
                  <a:pt x="4957" y="4394"/>
                  <a:pt x="5023" y="4386"/>
                  <a:pt x="5087" y="4370"/>
                </a:cubicBezTo>
                <a:lnTo>
                  <a:pt x="5087" y="6251"/>
                </a:lnTo>
                <a:cubicBezTo>
                  <a:pt x="5087" y="6343"/>
                  <a:pt x="5161" y="6416"/>
                  <a:pt x="5252" y="6416"/>
                </a:cubicBezTo>
                <a:cubicBezTo>
                  <a:pt x="5343" y="6416"/>
                  <a:pt x="5416" y="6343"/>
                  <a:pt x="5416" y="6251"/>
                </a:cubicBezTo>
                <a:lnTo>
                  <a:pt x="5416" y="4223"/>
                </a:lnTo>
                <a:cubicBezTo>
                  <a:pt x="5493" y="4170"/>
                  <a:pt x="5558" y="4105"/>
                  <a:pt x="5608" y="4031"/>
                </a:cubicBezTo>
                <a:cubicBezTo>
                  <a:pt x="6481" y="3890"/>
                  <a:pt x="7192" y="3223"/>
                  <a:pt x="7395" y="2364"/>
                </a:cubicBezTo>
                <a:lnTo>
                  <a:pt x="7801" y="2364"/>
                </a:lnTo>
                <a:cubicBezTo>
                  <a:pt x="7769" y="2626"/>
                  <a:pt x="7869" y="2920"/>
                  <a:pt x="8142" y="3014"/>
                </a:cubicBezTo>
                <a:lnTo>
                  <a:pt x="8142" y="3526"/>
                </a:lnTo>
                <a:lnTo>
                  <a:pt x="7169" y="6119"/>
                </a:lnTo>
                <a:cubicBezTo>
                  <a:pt x="6948" y="6172"/>
                  <a:pt x="6784" y="6372"/>
                  <a:pt x="6784" y="6607"/>
                </a:cubicBezTo>
                <a:cubicBezTo>
                  <a:pt x="6784" y="6828"/>
                  <a:pt x="6928" y="7016"/>
                  <a:pt x="7125" y="7084"/>
                </a:cubicBezTo>
                <a:cubicBezTo>
                  <a:pt x="7054" y="7789"/>
                  <a:pt x="7560" y="8468"/>
                  <a:pt x="8304" y="8468"/>
                </a:cubicBezTo>
                <a:cubicBezTo>
                  <a:pt x="9051" y="8468"/>
                  <a:pt x="9556" y="7789"/>
                  <a:pt x="9486" y="7084"/>
                </a:cubicBezTo>
                <a:cubicBezTo>
                  <a:pt x="9683" y="7016"/>
                  <a:pt x="9827" y="6828"/>
                  <a:pt x="9827" y="6607"/>
                </a:cubicBezTo>
                <a:cubicBezTo>
                  <a:pt x="9827" y="6372"/>
                  <a:pt x="9662" y="6172"/>
                  <a:pt x="9442" y="6119"/>
                </a:cubicBezTo>
                <a:lnTo>
                  <a:pt x="8468" y="3526"/>
                </a:lnTo>
                <a:lnTo>
                  <a:pt x="8468" y="3014"/>
                </a:lnTo>
                <a:cubicBezTo>
                  <a:pt x="8742" y="2920"/>
                  <a:pt x="8842" y="2626"/>
                  <a:pt x="8807" y="2364"/>
                </a:cubicBezTo>
                <a:lnTo>
                  <a:pt x="9321" y="2364"/>
                </a:lnTo>
                <a:cubicBezTo>
                  <a:pt x="9600" y="2364"/>
                  <a:pt x="9827" y="2138"/>
                  <a:pt x="9827" y="1859"/>
                </a:cubicBezTo>
                <a:cubicBezTo>
                  <a:pt x="9827" y="1582"/>
                  <a:pt x="9600" y="1353"/>
                  <a:pt x="9321" y="1353"/>
                </a:cubicBezTo>
                <a:lnTo>
                  <a:pt x="6948" y="1353"/>
                </a:lnTo>
                <a:cubicBezTo>
                  <a:pt x="6669" y="1353"/>
                  <a:pt x="6443" y="1579"/>
                  <a:pt x="6443" y="1859"/>
                </a:cubicBezTo>
                <a:cubicBezTo>
                  <a:pt x="6443" y="2405"/>
                  <a:pt x="6075" y="2876"/>
                  <a:pt x="5555" y="3011"/>
                </a:cubicBezTo>
                <a:cubicBezTo>
                  <a:pt x="5513" y="2961"/>
                  <a:pt x="5466" y="2917"/>
                  <a:pt x="5416" y="2879"/>
                </a:cubicBezTo>
                <a:lnTo>
                  <a:pt x="5416" y="503"/>
                </a:lnTo>
                <a:cubicBezTo>
                  <a:pt x="5387" y="197"/>
                  <a:pt x="5219" y="27"/>
                  <a:pt x="491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2427;p138">
            <a:extLst>
              <a:ext uri="{FF2B5EF4-FFF2-40B4-BE49-F238E27FC236}">
                <a16:creationId xmlns:a16="http://schemas.microsoft.com/office/drawing/2014/main" id="{5E0C53D9-BC10-7E84-C731-E99A9197F1E0}"/>
              </a:ext>
            </a:extLst>
          </p:cNvPr>
          <p:cNvSpPr/>
          <p:nvPr/>
        </p:nvSpPr>
        <p:spPr>
          <a:xfrm>
            <a:off x="8428800" y="0"/>
            <a:ext cx="413050" cy="469709"/>
          </a:xfrm>
          <a:custGeom>
            <a:avLst/>
            <a:gdLst/>
            <a:ahLst/>
            <a:cxnLst/>
            <a:rect l="l" t="t" r="r" b="b"/>
            <a:pathLst>
              <a:path w="9827" h="11183" extrusionOk="0">
                <a:moveTo>
                  <a:pt x="1697" y="2364"/>
                </a:moveTo>
                <a:lnTo>
                  <a:pt x="1697" y="2538"/>
                </a:lnTo>
                <a:cubicBezTo>
                  <a:pt x="1697" y="2635"/>
                  <a:pt x="1617" y="2714"/>
                  <a:pt x="1520" y="2714"/>
                </a:cubicBezTo>
                <a:cubicBezTo>
                  <a:pt x="1423" y="2714"/>
                  <a:pt x="1347" y="2635"/>
                  <a:pt x="1347" y="2538"/>
                </a:cubicBezTo>
                <a:lnTo>
                  <a:pt x="1347" y="2364"/>
                </a:lnTo>
                <a:close/>
                <a:moveTo>
                  <a:pt x="8480" y="2364"/>
                </a:moveTo>
                <a:lnTo>
                  <a:pt x="8480" y="2538"/>
                </a:lnTo>
                <a:cubicBezTo>
                  <a:pt x="8480" y="2635"/>
                  <a:pt x="8401" y="2714"/>
                  <a:pt x="8304" y="2714"/>
                </a:cubicBezTo>
                <a:cubicBezTo>
                  <a:pt x="8210" y="2714"/>
                  <a:pt x="8130" y="2635"/>
                  <a:pt x="8130" y="2538"/>
                </a:cubicBezTo>
                <a:lnTo>
                  <a:pt x="8130" y="2364"/>
                </a:lnTo>
                <a:close/>
                <a:moveTo>
                  <a:pt x="4914" y="327"/>
                </a:moveTo>
                <a:cubicBezTo>
                  <a:pt x="5019" y="338"/>
                  <a:pt x="5078" y="397"/>
                  <a:pt x="5087" y="503"/>
                </a:cubicBezTo>
                <a:lnTo>
                  <a:pt x="5087" y="2732"/>
                </a:lnTo>
                <a:cubicBezTo>
                  <a:pt x="5030" y="2720"/>
                  <a:pt x="4972" y="2714"/>
                  <a:pt x="4913" y="2714"/>
                </a:cubicBezTo>
                <a:cubicBezTo>
                  <a:pt x="4855" y="2714"/>
                  <a:pt x="4796" y="2720"/>
                  <a:pt x="4737" y="2732"/>
                </a:cubicBezTo>
                <a:lnTo>
                  <a:pt x="4737" y="503"/>
                </a:lnTo>
                <a:cubicBezTo>
                  <a:pt x="4737" y="406"/>
                  <a:pt x="4817" y="327"/>
                  <a:pt x="4914" y="327"/>
                </a:cubicBezTo>
                <a:close/>
                <a:moveTo>
                  <a:pt x="9324" y="1682"/>
                </a:moveTo>
                <a:cubicBezTo>
                  <a:pt x="9421" y="1682"/>
                  <a:pt x="9501" y="1762"/>
                  <a:pt x="9501" y="1859"/>
                </a:cubicBezTo>
                <a:cubicBezTo>
                  <a:pt x="9501" y="1959"/>
                  <a:pt x="9421" y="2038"/>
                  <a:pt x="9324" y="2038"/>
                </a:cubicBezTo>
                <a:lnTo>
                  <a:pt x="7260" y="2038"/>
                </a:lnTo>
                <a:cubicBezTo>
                  <a:pt x="7181" y="2038"/>
                  <a:pt x="7113" y="2097"/>
                  <a:pt x="7098" y="2173"/>
                </a:cubicBezTo>
                <a:cubicBezTo>
                  <a:pt x="6978" y="2894"/>
                  <a:pt x="6437" y="3476"/>
                  <a:pt x="5749" y="3667"/>
                </a:cubicBezTo>
                <a:cubicBezTo>
                  <a:pt x="5763" y="3543"/>
                  <a:pt x="5755" y="3426"/>
                  <a:pt x="5716" y="3305"/>
                </a:cubicBezTo>
                <a:cubicBezTo>
                  <a:pt x="6340" y="3105"/>
                  <a:pt x="6769" y="2529"/>
                  <a:pt x="6769" y="1859"/>
                </a:cubicBezTo>
                <a:cubicBezTo>
                  <a:pt x="6769" y="1762"/>
                  <a:pt x="6851" y="1682"/>
                  <a:pt x="6948" y="1682"/>
                </a:cubicBezTo>
                <a:close/>
                <a:moveTo>
                  <a:pt x="4914" y="3041"/>
                </a:moveTo>
                <a:cubicBezTo>
                  <a:pt x="5196" y="3041"/>
                  <a:pt x="5428" y="3273"/>
                  <a:pt x="5428" y="3555"/>
                </a:cubicBezTo>
                <a:cubicBezTo>
                  <a:pt x="5428" y="3840"/>
                  <a:pt x="5196" y="4070"/>
                  <a:pt x="4914" y="4070"/>
                </a:cubicBezTo>
                <a:cubicBezTo>
                  <a:pt x="4628" y="4070"/>
                  <a:pt x="4399" y="3840"/>
                  <a:pt x="4399" y="3555"/>
                </a:cubicBezTo>
                <a:cubicBezTo>
                  <a:pt x="4399" y="3273"/>
                  <a:pt x="4628" y="3041"/>
                  <a:pt x="4914" y="3041"/>
                </a:cubicBezTo>
                <a:close/>
                <a:moveTo>
                  <a:pt x="1520" y="4023"/>
                </a:moveTo>
                <a:lnTo>
                  <a:pt x="2303" y="6104"/>
                </a:lnTo>
                <a:lnTo>
                  <a:pt x="738" y="6104"/>
                </a:lnTo>
                <a:lnTo>
                  <a:pt x="1520" y="4023"/>
                </a:lnTo>
                <a:close/>
                <a:moveTo>
                  <a:pt x="8304" y="4023"/>
                </a:moveTo>
                <a:lnTo>
                  <a:pt x="9086" y="6104"/>
                </a:lnTo>
                <a:lnTo>
                  <a:pt x="7525" y="6104"/>
                </a:lnTo>
                <a:lnTo>
                  <a:pt x="8304" y="4023"/>
                </a:lnTo>
                <a:close/>
                <a:moveTo>
                  <a:pt x="2538" y="6434"/>
                </a:moveTo>
                <a:cubicBezTo>
                  <a:pt x="2635" y="6434"/>
                  <a:pt x="2714" y="6510"/>
                  <a:pt x="2714" y="6607"/>
                </a:cubicBezTo>
                <a:cubicBezTo>
                  <a:pt x="2714" y="6704"/>
                  <a:pt x="2635" y="6784"/>
                  <a:pt x="2538" y="6784"/>
                </a:cubicBezTo>
                <a:lnTo>
                  <a:pt x="503" y="6784"/>
                </a:lnTo>
                <a:cubicBezTo>
                  <a:pt x="406" y="6784"/>
                  <a:pt x="330" y="6704"/>
                  <a:pt x="330" y="6607"/>
                </a:cubicBezTo>
                <a:cubicBezTo>
                  <a:pt x="330" y="6510"/>
                  <a:pt x="406" y="6434"/>
                  <a:pt x="503" y="6434"/>
                </a:cubicBezTo>
                <a:close/>
                <a:moveTo>
                  <a:pt x="9324" y="6434"/>
                </a:moveTo>
                <a:cubicBezTo>
                  <a:pt x="9418" y="6434"/>
                  <a:pt x="9498" y="6510"/>
                  <a:pt x="9498" y="6607"/>
                </a:cubicBezTo>
                <a:cubicBezTo>
                  <a:pt x="9498" y="6704"/>
                  <a:pt x="9418" y="6784"/>
                  <a:pt x="9321" y="6784"/>
                </a:cubicBezTo>
                <a:lnTo>
                  <a:pt x="7286" y="6784"/>
                </a:lnTo>
                <a:cubicBezTo>
                  <a:pt x="7189" y="6784"/>
                  <a:pt x="7113" y="6704"/>
                  <a:pt x="7113" y="6607"/>
                </a:cubicBezTo>
                <a:cubicBezTo>
                  <a:pt x="7113" y="6510"/>
                  <a:pt x="7189" y="6434"/>
                  <a:pt x="7286" y="6434"/>
                </a:cubicBezTo>
                <a:close/>
                <a:moveTo>
                  <a:pt x="2376" y="7110"/>
                </a:moveTo>
                <a:cubicBezTo>
                  <a:pt x="2388" y="7592"/>
                  <a:pt x="2073" y="8139"/>
                  <a:pt x="1520" y="8139"/>
                </a:cubicBezTo>
                <a:cubicBezTo>
                  <a:pt x="965" y="8139"/>
                  <a:pt x="627" y="7625"/>
                  <a:pt x="668" y="7110"/>
                </a:cubicBezTo>
                <a:close/>
                <a:moveTo>
                  <a:pt x="9159" y="7110"/>
                </a:moveTo>
                <a:cubicBezTo>
                  <a:pt x="9159" y="7722"/>
                  <a:pt x="8856" y="8139"/>
                  <a:pt x="8310" y="8139"/>
                </a:cubicBezTo>
                <a:cubicBezTo>
                  <a:pt x="8308" y="8139"/>
                  <a:pt x="8306" y="8139"/>
                  <a:pt x="8304" y="8139"/>
                </a:cubicBezTo>
                <a:cubicBezTo>
                  <a:pt x="7751" y="8136"/>
                  <a:pt x="7448" y="7657"/>
                  <a:pt x="7451" y="7110"/>
                </a:cubicBezTo>
                <a:close/>
                <a:moveTo>
                  <a:pt x="5428" y="9145"/>
                </a:moveTo>
                <a:lnTo>
                  <a:pt x="5428" y="9498"/>
                </a:lnTo>
                <a:lnTo>
                  <a:pt x="4399" y="9498"/>
                </a:lnTo>
                <a:lnTo>
                  <a:pt x="4399" y="9145"/>
                </a:lnTo>
                <a:close/>
                <a:moveTo>
                  <a:pt x="6104" y="9824"/>
                </a:moveTo>
                <a:lnTo>
                  <a:pt x="6104" y="10174"/>
                </a:lnTo>
                <a:lnTo>
                  <a:pt x="3720" y="10174"/>
                </a:lnTo>
                <a:lnTo>
                  <a:pt x="3720" y="9824"/>
                </a:lnTo>
                <a:close/>
                <a:moveTo>
                  <a:pt x="4914" y="0"/>
                </a:moveTo>
                <a:cubicBezTo>
                  <a:pt x="4637" y="0"/>
                  <a:pt x="4411" y="227"/>
                  <a:pt x="4411" y="503"/>
                </a:cubicBezTo>
                <a:lnTo>
                  <a:pt x="4411" y="2879"/>
                </a:lnTo>
                <a:cubicBezTo>
                  <a:pt x="4361" y="2917"/>
                  <a:pt x="4314" y="2961"/>
                  <a:pt x="4273" y="3011"/>
                </a:cubicBezTo>
                <a:cubicBezTo>
                  <a:pt x="3752" y="2873"/>
                  <a:pt x="3385" y="2405"/>
                  <a:pt x="3385" y="1859"/>
                </a:cubicBezTo>
                <a:cubicBezTo>
                  <a:pt x="3385" y="1582"/>
                  <a:pt x="3158" y="1353"/>
                  <a:pt x="2879" y="1353"/>
                </a:cubicBezTo>
                <a:lnTo>
                  <a:pt x="1879" y="1353"/>
                </a:lnTo>
                <a:cubicBezTo>
                  <a:pt x="1788" y="1353"/>
                  <a:pt x="1715" y="1426"/>
                  <a:pt x="1715" y="1517"/>
                </a:cubicBezTo>
                <a:cubicBezTo>
                  <a:pt x="1715" y="1609"/>
                  <a:pt x="1788" y="1682"/>
                  <a:pt x="1879" y="1682"/>
                </a:cubicBezTo>
                <a:lnTo>
                  <a:pt x="2879" y="1682"/>
                </a:lnTo>
                <a:cubicBezTo>
                  <a:pt x="2976" y="1682"/>
                  <a:pt x="3055" y="1762"/>
                  <a:pt x="3055" y="1859"/>
                </a:cubicBezTo>
                <a:cubicBezTo>
                  <a:pt x="3055" y="2529"/>
                  <a:pt x="3488" y="3105"/>
                  <a:pt x="4108" y="3305"/>
                </a:cubicBezTo>
                <a:cubicBezTo>
                  <a:pt x="4073" y="3423"/>
                  <a:pt x="4061" y="3543"/>
                  <a:pt x="4079" y="3667"/>
                </a:cubicBezTo>
                <a:cubicBezTo>
                  <a:pt x="3388" y="3476"/>
                  <a:pt x="2849" y="2894"/>
                  <a:pt x="2726" y="2173"/>
                </a:cubicBezTo>
                <a:cubicBezTo>
                  <a:pt x="2714" y="2094"/>
                  <a:pt x="2647" y="2038"/>
                  <a:pt x="2564" y="2038"/>
                </a:cubicBezTo>
                <a:lnTo>
                  <a:pt x="503" y="2038"/>
                </a:lnTo>
                <a:cubicBezTo>
                  <a:pt x="406" y="2038"/>
                  <a:pt x="327" y="1959"/>
                  <a:pt x="327" y="1859"/>
                </a:cubicBezTo>
                <a:cubicBezTo>
                  <a:pt x="327" y="1762"/>
                  <a:pt x="406" y="1682"/>
                  <a:pt x="503" y="1682"/>
                </a:cubicBezTo>
                <a:lnTo>
                  <a:pt x="1165" y="1682"/>
                </a:lnTo>
                <a:cubicBezTo>
                  <a:pt x="1256" y="1682"/>
                  <a:pt x="1329" y="1609"/>
                  <a:pt x="1329" y="1517"/>
                </a:cubicBezTo>
                <a:cubicBezTo>
                  <a:pt x="1329" y="1426"/>
                  <a:pt x="1256" y="1353"/>
                  <a:pt x="1165" y="1353"/>
                </a:cubicBezTo>
                <a:lnTo>
                  <a:pt x="503" y="1353"/>
                </a:lnTo>
                <a:cubicBezTo>
                  <a:pt x="227" y="1353"/>
                  <a:pt x="0" y="1579"/>
                  <a:pt x="0" y="1859"/>
                </a:cubicBezTo>
                <a:cubicBezTo>
                  <a:pt x="0" y="2138"/>
                  <a:pt x="227" y="2364"/>
                  <a:pt x="503" y="2364"/>
                </a:cubicBezTo>
                <a:lnTo>
                  <a:pt x="1018" y="2364"/>
                </a:lnTo>
                <a:cubicBezTo>
                  <a:pt x="985" y="2626"/>
                  <a:pt x="1085" y="2917"/>
                  <a:pt x="1359" y="3014"/>
                </a:cubicBezTo>
                <a:lnTo>
                  <a:pt x="1359" y="3526"/>
                </a:lnTo>
                <a:lnTo>
                  <a:pt x="385" y="6119"/>
                </a:lnTo>
                <a:cubicBezTo>
                  <a:pt x="165" y="6172"/>
                  <a:pt x="0" y="6372"/>
                  <a:pt x="0" y="6607"/>
                </a:cubicBezTo>
                <a:cubicBezTo>
                  <a:pt x="0" y="6828"/>
                  <a:pt x="144" y="7016"/>
                  <a:pt x="341" y="7084"/>
                </a:cubicBezTo>
                <a:cubicBezTo>
                  <a:pt x="271" y="7789"/>
                  <a:pt x="777" y="8468"/>
                  <a:pt x="1523" y="8468"/>
                </a:cubicBezTo>
                <a:cubicBezTo>
                  <a:pt x="2267" y="8468"/>
                  <a:pt x="2773" y="7789"/>
                  <a:pt x="2702" y="7084"/>
                </a:cubicBezTo>
                <a:cubicBezTo>
                  <a:pt x="2899" y="7016"/>
                  <a:pt x="3044" y="6828"/>
                  <a:pt x="3044" y="6607"/>
                </a:cubicBezTo>
                <a:cubicBezTo>
                  <a:pt x="3044" y="6372"/>
                  <a:pt x="2879" y="6172"/>
                  <a:pt x="2658" y="6119"/>
                </a:cubicBezTo>
                <a:lnTo>
                  <a:pt x="1685" y="3526"/>
                </a:lnTo>
                <a:lnTo>
                  <a:pt x="1685" y="3014"/>
                </a:lnTo>
                <a:cubicBezTo>
                  <a:pt x="1959" y="2920"/>
                  <a:pt x="2059" y="2626"/>
                  <a:pt x="2026" y="2364"/>
                </a:cubicBezTo>
                <a:lnTo>
                  <a:pt x="2432" y="2364"/>
                </a:lnTo>
                <a:cubicBezTo>
                  <a:pt x="2635" y="3223"/>
                  <a:pt x="3346" y="3890"/>
                  <a:pt x="4220" y="4031"/>
                </a:cubicBezTo>
                <a:cubicBezTo>
                  <a:pt x="4273" y="4108"/>
                  <a:pt x="4337" y="4176"/>
                  <a:pt x="4411" y="4231"/>
                </a:cubicBezTo>
                <a:lnTo>
                  <a:pt x="4411" y="8818"/>
                </a:lnTo>
                <a:lnTo>
                  <a:pt x="4234" y="8818"/>
                </a:lnTo>
                <a:cubicBezTo>
                  <a:pt x="4146" y="8818"/>
                  <a:pt x="4073" y="8892"/>
                  <a:pt x="4073" y="8983"/>
                </a:cubicBezTo>
                <a:lnTo>
                  <a:pt x="4073" y="9498"/>
                </a:lnTo>
                <a:lnTo>
                  <a:pt x="3558" y="9498"/>
                </a:lnTo>
                <a:cubicBezTo>
                  <a:pt x="3467" y="9498"/>
                  <a:pt x="3393" y="9571"/>
                  <a:pt x="3393" y="9659"/>
                </a:cubicBezTo>
                <a:lnTo>
                  <a:pt x="3393" y="10174"/>
                </a:lnTo>
                <a:lnTo>
                  <a:pt x="2200" y="10174"/>
                </a:lnTo>
                <a:cubicBezTo>
                  <a:pt x="2109" y="10174"/>
                  <a:pt x="2035" y="10247"/>
                  <a:pt x="2035" y="10338"/>
                </a:cubicBezTo>
                <a:lnTo>
                  <a:pt x="2035" y="11018"/>
                </a:lnTo>
                <a:cubicBezTo>
                  <a:pt x="2035" y="11109"/>
                  <a:pt x="2109" y="11182"/>
                  <a:pt x="2200" y="11182"/>
                </a:cubicBezTo>
                <a:lnTo>
                  <a:pt x="5913" y="11182"/>
                </a:lnTo>
                <a:cubicBezTo>
                  <a:pt x="6004" y="11182"/>
                  <a:pt x="6078" y="11109"/>
                  <a:pt x="6078" y="11018"/>
                </a:cubicBezTo>
                <a:cubicBezTo>
                  <a:pt x="6078" y="10927"/>
                  <a:pt x="6004" y="10853"/>
                  <a:pt x="5913" y="10853"/>
                </a:cubicBezTo>
                <a:lnTo>
                  <a:pt x="2364" y="10853"/>
                </a:lnTo>
                <a:lnTo>
                  <a:pt x="2364" y="10503"/>
                </a:lnTo>
                <a:lnTo>
                  <a:pt x="7463" y="10503"/>
                </a:lnTo>
                <a:lnTo>
                  <a:pt x="7463" y="10853"/>
                </a:lnTo>
                <a:lnTo>
                  <a:pt x="6628" y="10853"/>
                </a:lnTo>
                <a:cubicBezTo>
                  <a:pt x="6537" y="10853"/>
                  <a:pt x="6463" y="10927"/>
                  <a:pt x="6463" y="11018"/>
                </a:cubicBezTo>
                <a:cubicBezTo>
                  <a:pt x="6463" y="11109"/>
                  <a:pt x="6537" y="11182"/>
                  <a:pt x="6628" y="11182"/>
                </a:cubicBezTo>
                <a:lnTo>
                  <a:pt x="7628" y="11182"/>
                </a:lnTo>
                <a:cubicBezTo>
                  <a:pt x="7719" y="11182"/>
                  <a:pt x="7792" y="11109"/>
                  <a:pt x="7792" y="11018"/>
                </a:cubicBezTo>
                <a:lnTo>
                  <a:pt x="7792" y="10338"/>
                </a:lnTo>
                <a:cubicBezTo>
                  <a:pt x="7792" y="10247"/>
                  <a:pt x="7719" y="10174"/>
                  <a:pt x="7628" y="10174"/>
                </a:cubicBezTo>
                <a:lnTo>
                  <a:pt x="6434" y="10174"/>
                </a:lnTo>
                <a:lnTo>
                  <a:pt x="6434" y="9659"/>
                </a:lnTo>
                <a:cubicBezTo>
                  <a:pt x="6434" y="9571"/>
                  <a:pt x="6360" y="9498"/>
                  <a:pt x="6269" y="9498"/>
                </a:cubicBezTo>
                <a:lnTo>
                  <a:pt x="5755" y="9498"/>
                </a:lnTo>
                <a:lnTo>
                  <a:pt x="5755" y="8983"/>
                </a:lnTo>
                <a:cubicBezTo>
                  <a:pt x="5755" y="8892"/>
                  <a:pt x="5681" y="8818"/>
                  <a:pt x="5593" y="8818"/>
                </a:cubicBezTo>
                <a:lnTo>
                  <a:pt x="5416" y="8818"/>
                </a:lnTo>
                <a:lnTo>
                  <a:pt x="5416" y="6963"/>
                </a:lnTo>
                <a:cubicBezTo>
                  <a:pt x="5416" y="6875"/>
                  <a:pt x="5343" y="6801"/>
                  <a:pt x="5252" y="6801"/>
                </a:cubicBezTo>
                <a:cubicBezTo>
                  <a:pt x="5161" y="6801"/>
                  <a:pt x="5087" y="6875"/>
                  <a:pt x="5087" y="6963"/>
                </a:cubicBezTo>
                <a:lnTo>
                  <a:pt x="5087" y="8818"/>
                </a:lnTo>
                <a:lnTo>
                  <a:pt x="4737" y="8818"/>
                </a:lnTo>
                <a:lnTo>
                  <a:pt x="4737" y="4378"/>
                </a:lnTo>
                <a:cubicBezTo>
                  <a:pt x="4787" y="4389"/>
                  <a:pt x="4839" y="4394"/>
                  <a:pt x="4891" y="4394"/>
                </a:cubicBezTo>
                <a:cubicBezTo>
                  <a:pt x="4957" y="4394"/>
                  <a:pt x="5023" y="4386"/>
                  <a:pt x="5087" y="4370"/>
                </a:cubicBezTo>
                <a:lnTo>
                  <a:pt x="5087" y="6251"/>
                </a:lnTo>
                <a:cubicBezTo>
                  <a:pt x="5087" y="6343"/>
                  <a:pt x="5161" y="6416"/>
                  <a:pt x="5252" y="6416"/>
                </a:cubicBezTo>
                <a:cubicBezTo>
                  <a:pt x="5343" y="6416"/>
                  <a:pt x="5416" y="6343"/>
                  <a:pt x="5416" y="6251"/>
                </a:cubicBezTo>
                <a:lnTo>
                  <a:pt x="5416" y="4223"/>
                </a:lnTo>
                <a:cubicBezTo>
                  <a:pt x="5493" y="4170"/>
                  <a:pt x="5558" y="4105"/>
                  <a:pt x="5608" y="4031"/>
                </a:cubicBezTo>
                <a:cubicBezTo>
                  <a:pt x="6481" y="3890"/>
                  <a:pt x="7192" y="3223"/>
                  <a:pt x="7395" y="2364"/>
                </a:cubicBezTo>
                <a:lnTo>
                  <a:pt x="7801" y="2364"/>
                </a:lnTo>
                <a:cubicBezTo>
                  <a:pt x="7769" y="2626"/>
                  <a:pt x="7869" y="2920"/>
                  <a:pt x="8142" y="3014"/>
                </a:cubicBezTo>
                <a:lnTo>
                  <a:pt x="8142" y="3526"/>
                </a:lnTo>
                <a:lnTo>
                  <a:pt x="7169" y="6119"/>
                </a:lnTo>
                <a:cubicBezTo>
                  <a:pt x="6948" y="6172"/>
                  <a:pt x="6784" y="6372"/>
                  <a:pt x="6784" y="6607"/>
                </a:cubicBezTo>
                <a:cubicBezTo>
                  <a:pt x="6784" y="6828"/>
                  <a:pt x="6928" y="7016"/>
                  <a:pt x="7125" y="7084"/>
                </a:cubicBezTo>
                <a:cubicBezTo>
                  <a:pt x="7054" y="7789"/>
                  <a:pt x="7560" y="8468"/>
                  <a:pt x="8304" y="8468"/>
                </a:cubicBezTo>
                <a:cubicBezTo>
                  <a:pt x="9051" y="8468"/>
                  <a:pt x="9556" y="7789"/>
                  <a:pt x="9486" y="7084"/>
                </a:cubicBezTo>
                <a:cubicBezTo>
                  <a:pt x="9683" y="7016"/>
                  <a:pt x="9827" y="6828"/>
                  <a:pt x="9827" y="6607"/>
                </a:cubicBezTo>
                <a:cubicBezTo>
                  <a:pt x="9827" y="6372"/>
                  <a:pt x="9662" y="6172"/>
                  <a:pt x="9442" y="6119"/>
                </a:cubicBezTo>
                <a:lnTo>
                  <a:pt x="8468" y="3526"/>
                </a:lnTo>
                <a:lnTo>
                  <a:pt x="8468" y="3014"/>
                </a:lnTo>
                <a:cubicBezTo>
                  <a:pt x="8742" y="2920"/>
                  <a:pt x="8842" y="2626"/>
                  <a:pt x="8807" y="2364"/>
                </a:cubicBezTo>
                <a:lnTo>
                  <a:pt x="9321" y="2364"/>
                </a:lnTo>
                <a:cubicBezTo>
                  <a:pt x="9600" y="2364"/>
                  <a:pt x="9827" y="2138"/>
                  <a:pt x="9827" y="1859"/>
                </a:cubicBezTo>
                <a:cubicBezTo>
                  <a:pt x="9827" y="1582"/>
                  <a:pt x="9600" y="1353"/>
                  <a:pt x="9321" y="1353"/>
                </a:cubicBezTo>
                <a:lnTo>
                  <a:pt x="6948" y="1353"/>
                </a:lnTo>
                <a:cubicBezTo>
                  <a:pt x="6669" y="1353"/>
                  <a:pt x="6443" y="1579"/>
                  <a:pt x="6443" y="1859"/>
                </a:cubicBezTo>
                <a:cubicBezTo>
                  <a:pt x="6443" y="2405"/>
                  <a:pt x="6075" y="2876"/>
                  <a:pt x="5555" y="3011"/>
                </a:cubicBezTo>
                <a:cubicBezTo>
                  <a:pt x="5513" y="2961"/>
                  <a:pt x="5466" y="2917"/>
                  <a:pt x="5416" y="2879"/>
                </a:cubicBezTo>
                <a:lnTo>
                  <a:pt x="5416" y="503"/>
                </a:lnTo>
                <a:cubicBezTo>
                  <a:pt x="5387" y="197"/>
                  <a:pt x="5219" y="27"/>
                  <a:pt x="491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97971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randomBar dir="vert"/>
      </p:transition>
    </mc:Choice>
    <mc:Fallback xmlns="">
      <p:transition spd="slow">
        <p:randomBar dir="vert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8">
          <a:extLst>
            <a:ext uri="{FF2B5EF4-FFF2-40B4-BE49-F238E27FC236}">
              <a16:creationId xmlns:a16="http://schemas.microsoft.com/office/drawing/2014/main" id="{A960A5E4-097A-97F1-5923-F5B1576F34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5ABBA8E-268E-4846-C159-2F3D118F2B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200" y="0"/>
            <a:ext cx="7713600" cy="572700"/>
          </a:xfrm>
        </p:spPr>
        <p:txBody>
          <a:bodyPr/>
          <a:lstStyle/>
          <a:p>
            <a:pPr algn="ctr"/>
            <a:r>
              <a:rPr lang="en-US" sz="3000" dirty="0">
                <a:solidFill>
                  <a:schemeClr val="bg1">
                    <a:lumMod val="25000"/>
                  </a:schemeClr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Imprint MT Shadow" panose="04020605060303030202" pitchFamily="82" charset="0"/>
              </a:rPr>
              <a:t>Power Bi – Olist Store Dashboard (Order’s)</a:t>
            </a:r>
            <a:endParaRPr lang="en-IN" sz="3000" dirty="0"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2C3B72-FDB2-69ED-AB4B-5E92659E85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171" y="612560"/>
            <a:ext cx="8881607" cy="4420616"/>
          </a:xfrm>
          <a:prstGeom prst="rect">
            <a:avLst/>
          </a:prstGeom>
          <a:effectLst>
            <a:glow rad="139700">
              <a:schemeClr val="accent1">
                <a:satMod val="175000"/>
                <a:alpha val="40000"/>
              </a:schemeClr>
            </a:glow>
            <a:softEdge rad="31750"/>
          </a:effectLst>
        </p:spPr>
      </p:pic>
      <p:grpSp>
        <p:nvGrpSpPr>
          <p:cNvPr id="6" name="Google Shape;2337;p138">
            <a:extLst>
              <a:ext uri="{FF2B5EF4-FFF2-40B4-BE49-F238E27FC236}">
                <a16:creationId xmlns:a16="http://schemas.microsoft.com/office/drawing/2014/main" id="{55121A7B-0743-8AFC-107F-921E65197905}"/>
              </a:ext>
            </a:extLst>
          </p:cNvPr>
          <p:cNvGrpSpPr/>
          <p:nvPr/>
        </p:nvGrpSpPr>
        <p:grpSpPr>
          <a:xfrm>
            <a:off x="379908" y="20192"/>
            <a:ext cx="532799" cy="492980"/>
            <a:chOff x="1641258" y="2625779"/>
            <a:chExt cx="366719" cy="36547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7" name="Google Shape;2338;p138">
              <a:extLst>
                <a:ext uri="{FF2B5EF4-FFF2-40B4-BE49-F238E27FC236}">
                  <a16:creationId xmlns:a16="http://schemas.microsoft.com/office/drawing/2014/main" id="{B1CE81F8-BB46-BC48-7485-C64AC45006A3}"/>
                </a:ext>
              </a:extLst>
            </p:cNvPr>
            <p:cNvSpPr/>
            <p:nvPr/>
          </p:nvSpPr>
          <p:spPr>
            <a:xfrm>
              <a:off x="1795251" y="2718155"/>
              <a:ext cx="10723" cy="17675"/>
            </a:xfrm>
            <a:custGeom>
              <a:avLst/>
              <a:gdLst/>
              <a:ahLst/>
              <a:cxnLst/>
              <a:rect l="l" t="t" r="r" b="b"/>
              <a:pathLst>
                <a:path w="327" h="539" extrusionOk="0">
                  <a:moveTo>
                    <a:pt x="165" y="1"/>
                  </a:moveTo>
                  <a:cubicBezTo>
                    <a:pt x="74" y="1"/>
                    <a:pt x="0" y="71"/>
                    <a:pt x="0" y="162"/>
                  </a:cubicBezTo>
                  <a:lnTo>
                    <a:pt x="0" y="377"/>
                  </a:lnTo>
                  <a:cubicBezTo>
                    <a:pt x="0" y="468"/>
                    <a:pt x="74" y="539"/>
                    <a:pt x="165" y="539"/>
                  </a:cubicBezTo>
                  <a:cubicBezTo>
                    <a:pt x="253" y="539"/>
                    <a:pt x="326" y="468"/>
                    <a:pt x="326" y="377"/>
                  </a:cubicBezTo>
                  <a:lnTo>
                    <a:pt x="326" y="162"/>
                  </a:lnTo>
                  <a:cubicBezTo>
                    <a:pt x="326" y="71"/>
                    <a:pt x="253" y="1"/>
                    <a:pt x="1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339;p138">
              <a:extLst>
                <a:ext uri="{FF2B5EF4-FFF2-40B4-BE49-F238E27FC236}">
                  <a16:creationId xmlns:a16="http://schemas.microsoft.com/office/drawing/2014/main" id="{8164DFEF-A381-0EDB-306A-7B3533831892}"/>
                </a:ext>
              </a:extLst>
            </p:cNvPr>
            <p:cNvSpPr/>
            <p:nvPr/>
          </p:nvSpPr>
          <p:spPr>
            <a:xfrm>
              <a:off x="1841423" y="2718155"/>
              <a:ext cx="10723" cy="17675"/>
            </a:xfrm>
            <a:custGeom>
              <a:avLst/>
              <a:gdLst/>
              <a:ahLst/>
              <a:cxnLst/>
              <a:rect l="l" t="t" r="r" b="b"/>
              <a:pathLst>
                <a:path w="327" h="539" extrusionOk="0">
                  <a:moveTo>
                    <a:pt x="162" y="1"/>
                  </a:moveTo>
                  <a:cubicBezTo>
                    <a:pt x="74" y="1"/>
                    <a:pt x="0" y="71"/>
                    <a:pt x="0" y="162"/>
                  </a:cubicBezTo>
                  <a:lnTo>
                    <a:pt x="0" y="377"/>
                  </a:lnTo>
                  <a:cubicBezTo>
                    <a:pt x="0" y="468"/>
                    <a:pt x="74" y="539"/>
                    <a:pt x="162" y="539"/>
                  </a:cubicBezTo>
                  <a:cubicBezTo>
                    <a:pt x="253" y="539"/>
                    <a:pt x="327" y="468"/>
                    <a:pt x="327" y="377"/>
                  </a:cubicBezTo>
                  <a:lnTo>
                    <a:pt x="327" y="162"/>
                  </a:lnTo>
                  <a:cubicBezTo>
                    <a:pt x="327" y="71"/>
                    <a:pt x="253" y="1"/>
                    <a:pt x="1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340;p138">
              <a:extLst>
                <a:ext uri="{FF2B5EF4-FFF2-40B4-BE49-F238E27FC236}">
                  <a16:creationId xmlns:a16="http://schemas.microsoft.com/office/drawing/2014/main" id="{5EC93E2F-F664-5BD4-5D6B-5C45663C081A}"/>
                </a:ext>
              </a:extLst>
            </p:cNvPr>
            <p:cNvSpPr/>
            <p:nvPr/>
          </p:nvSpPr>
          <p:spPr>
            <a:xfrm>
              <a:off x="1804958" y="2754227"/>
              <a:ext cx="37547" cy="24234"/>
            </a:xfrm>
            <a:custGeom>
              <a:avLst/>
              <a:gdLst/>
              <a:ahLst/>
              <a:cxnLst/>
              <a:rect l="l" t="t" r="r" b="b"/>
              <a:pathLst>
                <a:path w="1145" h="739" extrusionOk="0">
                  <a:moveTo>
                    <a:pt x="163" y="0"/>
                  </a:moveTo>
                  <a:cubicBezTo>
                    <a:pt x="74" y="0"/>
                    <a:pt x="1" y="74"/>
                    <a:pt x="1" y="165"/>
                  </a:cubicBezTo>
                  <a:cubicBezTo>
                    <a:pt x="1" y="483"/>
                    <a:pt x="257" y="738"/>
                    <a:pt x="574" y="738"/>
                  </a:cubicBezTo>
                  <a:cubicBezTo>
                    <a:pt x="889" y="738"/>
                    <a:pt x="1145" y="483"/>
                    <a:pt x="1145" y="165"/>
                  </a:cubicBezTo>
                  <a:cubicBezTo>
                    <a:pt x="1145" y="74"/>
                    <a:pt x="1074" y="0"/>
                    <a:pt x="983" y="0"/>
                  </a:cubicBezTo>
                  <a:cubicBezTo>
                    <a:pt x="892" y="0"/>
                    <a:pt x="818" y="74"/>
                    <a:pt x="818" y="165"/>
                  </a:cubicBezTo>
                  <a:cubicBezTo>
                    <a:pt x="818" y="300"/>
                    <a:pt x="710" y="412"/>
                    <a:pt x="574" y="412"/>
                  </a:cubicBezTo>
                  <a:cubicBezTo>
                    <a:pt x="439" y="412"/>
                    <a:pt x="327" y="300"/>
                    <a:pt x="327" y="165"/>
                  </a:cubicBezTo>
                  <a:cubicBezTo>
                    <a:pt x="327" y="74"/>
                    <a:pt x="254" y="0"/>
                    <a:pt x="1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341;p138">
              <a:extLst>
                <a:ext uri="{FF2B5EF4-FFF2-40B4-BE49-F238E27FC236}">
                  <a16:creationId xmlns:a16="http://schemas.microsoft.com/office/drawing/2014/main" id="{D8B35145-7EBE-4467-9025-EA4DD451F63A}"/>
                </a:ext>
              </a:extLst>
            </p:cNvPr>
            <p:cNvSpPr/>
            <p:nvPr/>
          </p:nvSpPr>
          <p:spPr>
            <a:xfrm>
              <a:off x="1641258" y="2625779"/>
              <a:ext cx="366719" cy="365472"/>
            </a:xfrm>
            <a:custGeom>
              <a:avLst/>
              <a:gdLst/>
              <a:ahLst/>
              <a:cxnLst/>
              <a:rect l="l" t="t" r="r" b="b"/>
              <a:pathLst>
                <a:path w="11183" h="11145" extrusionOk="0">
                  <a:moveTo>
                    <a:pt x="6237" y="327"/>
                  </a:moveTo>
                  <a:cubicBezTo>
                    <a:pt x="6869" y="327"/>
                    <a:pt x="7381" y="839"/>
                    <a:pt x="7381" y="1471"/>
                  </a:cubicBezTo>
                  <a:lnTo>
                    <a:pt x="7381" y="2194"/>
                  </a:lnTo>
                  <a:lnTo>
                    <a:pt x="7107" y="2194"/>
                  </a:lnTo>
                  <a:cubicBezTo>
                    <a:pt x="6563" y="2194"/>
                    <a:pt x="6246" y="1706"/>
                    <a:pt x="6122" y="1221"/>
                  </a:cubicBezTo>
                  <a:cubicBezTo>
                    <a:pt x="6098" y="1125"/>
                    <a:pt x="6036" y="1073"/>
                    <a:pt x="5972" y="1073"/>
                  </a:cubicBezTo>
                  <a:cubicBezTo>
                    <a:pt x="5919" y="1073"/>
                    <a:pt x="5864" y="1108"/>
                    <a:pt x="5828" y="1183"/>
                  </a:cubicBezTo>
                  <a:cubicBezTo>
                    <a:pt x="5605" y="1642"/>
                    <a:pt x="5264" y="2194"/>
                    <a:pt x="4684" y="2194"/>
                  </a:cubicBezTo>
                  <a:lnTo>
                    <a:pt x="3761" y="2194"/>
                  </a:lnTo>
                  <a:lnTo>
                    <a:pt x="3761" y="1471"/>
                  </a:lnTo>
                  <a:cubicBezTo>
                    <a:pt x="3761" y="839"/>
                    <a:pt x="4276" y="327"/>
                    <a:pt x="4905" y="327"/>
                  </a:cubicBezTo>
                  <a:close/>
                  <a:moveTo>
                    <a:pt x="3694" y="2516"/>
                  </a:moveTo>
                  <a:cubicBezTo>
                    <a:pt x="3718" y="2516"/>
                    <a:pt x="3741" y="2518"/>
                    <a:pt x="3764" y="2521"/>
                  </a:cubicBezTo>
                  <a:lnTo>
                    <a:pt x="3764" y="3447"/>
                  </a:lnTo>
                  <a:cubicBezTo>
                    <a:pt x="3757" y="3447"/>
                    <a:pt x="3750" y="3447"/>
                    <a:pt x="3743" y="3447"/>
                  </a:cubicBezTo>
                  <a:cubicBezTo>
                    <a:pt x="3497" y="3447"/>
                    <a:pt x="3305" y="3345"/>
                    <a:pt x="3305" y="3156"/>
                  </a:cubicBezTo>
                  <a:lnTo>
                    <a:pt x="3305" y="2815"/>
                  </a:lnTo>
                  <a:cubicBezTo>
                    <a:pt x="3305" y="2607"/>
                    <a:pt x="3512" y="2516"/>
                    <a:pt x="3694" y="2516"/>
                  </a:cubicBezTo>
                  <a:close/>
                  <a:moveTo>
                    <a:pt x="7455" y="2517"/>
                  </a:moveTo>
                  <a:cubicBezTo>
                    <a:pt x="7632" y="2517"/>
                    <a:pt x="7825" y="2603"/>
                    <a:pt x="7825" y="2815"/>
                  </a:cubicBezTo>
                  <a:lnTo>
                    <a:pt x="7825" y="3156"/>
                  </a:lnTo>
                  <a:cubicBezTo>
                    <a:pt x="7825" y="3369"/>
                    <a:pt x="7629" y="3453"/>
                    <a:pt x="7451" y="3453"/>
                  </a:cubicBezTo>
                  <a:cubicBezTo>
                    <a:pt x="7423" y="3453"/>
                    <a:pt x="7395" y="3451"/>
                    <a:pt x="7369" y="3447"/>
                  </a:cubicBezTo>
                  <a:lnTo>
                    <a:pt x="7369" y="2524"/>
                  </a:lnTo>
                  <a:cubicBezTo>
                    <a:pt x="7396" y="2519"/>
                    <a:pt x="7426" y="2517"/>
                    <a:pt x="7455" y="2517"/>
                  </a:cubicBezTo>
                  <a:close/>
                  <a:moveTo>
                    <a:pt x="5916" y="1659"/>
                  </a:moveTo>
                  <a:cubicBezTo>
                    <a:pt x="6078" y="2156"/>
                    <a:pt x="6525" y="2494"/>
                    <a:pt x="7039" y="2521"/>
                  </a:cubicBezTo>
                  <a:lnTo>
                    <a:pt x="7039" y="3941"/>
                  </a:lnTo>
                  <a:cubicBezTo>
                    <a:pt x="7041" y="4839"/>
                    <a:pt x="6304" y="5287"/>
                    <a:pt x="5567" y="5287"/>
                  </a:cubicBezTo>
                  <a:cubicBezTo>
                    <a:pt x="4829" y="5287"/>
                    <a:pt x="4090" y="4838"/>
                    <a:pt x="4090" y="3941"/>
                  </a:cubicBezTo>
                  <a:lnTo>
                    <a:pt x="4090" y="2524"/>
                  </a:lnTo>
                  <a:lnTo>
                    <a:pt x="4684" y="2524"/>
                  </a:lnTo>
                  <a:cubicBezTo>
                    <a:pt x="5119" y="2524"/>
                    <a:pt x="5519" y="2300"/>
                    <a:pt x="5749" y="1930"/>
                  </a:cubicBezTo>
                  <a:lnTo>
                    <a:pt x="5916" y="1659"/>
                  </a:lnTo>
                  <a:close/>
                  <a:moveTo>
                    <a:pt x="6357" y="5482"/>
                  </a:moveTo>
                  <a:lnTo>
                    <a:pt x="6357" y="5982"/>
                  </a:lnTo>
                  <a:lnTo>
                    <a:pt x="5566" y="6578"/>
                  </a:lnTo>
                  <a:lnTo>
                    <a:pt x="4772" y="5982"/>
                  </a:lnTo>
                  <a:lnTo>
                    <a:pt x="4772" y="5482"/>
                  </a:lnTo>
                  <a:cubicBezTo>
                    <a:pt x="4986" y="5593"/>
                    <a:pt x="5272" y="5649"/>
                    <a:pt x="5562" y="5649"/>
                  </a:cubicBezTo>
                  <a:cubicBezTo>
                    <a:pt x="5847" y="5649"/>
                    <a:pt x="6135" y="5594"/>
                    <a:pt x="6357" y="5482"/>
                  </a:cubicBezTo>
                  <a:close/>
                  <a:moveTo>
                    <a:pt x="4581" y="6246"/>
                  </a:moveTo>
                  <a:lnTo>
                    <a:pt x="5275" y="6770"/>
                  </a:lnTo>
                  <a:lnTo>
                    <a:pt x="4376" y="7319"/>
                  </a:lnTo>
                  <a:lnTo>
                    <a:pt x="4376" y="6314"/>
                  </a:lnTo>
                  <a:lnTo>
                    <a:pt x="4581" y="6246"/>
                  </a:lnTo>
                  <a:close/>
                  <a:moveTo>
                    <a:pt x="6551" y="6246"/>
                  </a:moveTo>
                  <a:lnTo>
                    <a:pt x="6754" y="6314"/>
                  </a:lnTo>
                  <a:lnTo>
                    <a:pt x="6754" y="7319"/>
                  </a:lnTo>
                  <a:lnTo>
                    <a:pt x="5855" y="6770"/>
                  </a:lnTo>
                  <a:lnTo>
                    <a:pt x="6551" y="6246"/>
                  </a:lnTo>
                  <a:close/>
                  <a:moveTo>
                    <a:pt x="5566" y="6975"/>
                  </a:moveTo>
                  <a:lnTo>
                    <a:pt x="6022" y="7255"/>
                  </a:lnTo>
                  <a:lnTo>
                    <a:pt x="5807" y="7634"/>
                  </a:lnTo>
                  <a:lnTo>
                    <a:pt x="5322" y="7634"/>
                  </a:lnTo>
                  <a:lnTo>
                    <a:pt x="5108" y="7255"/>
                  </a:lnTo>
                  <a:lnTo>
                    <a:pt x="5566" y="6975"/>
                  </a:lnTo>
                  <a:close/>
                  <a:moveTo>
                    <a:pt x="3035" y="8945"/>
                  </a:moveTo>
                  <a:lnTo>
                    <a:pt x="3035" y="10818"/>
                  </a:lnTo>
                  <a:lnTo>
                    <a:pt x="2226" y="10818"/>
                  </a:lnTo>
                  <a:lnTo>
                    <a:pt x="2226" y="9116"/>
                  </a:lnTo>
                  <a:cubicBezTo>
                    <a:pt x="2511" y="9113"/>
                    <a:pt x="2785" y="9051"/>
                    <a:pt x="3035" y="8945"/>
                  </a:cubicBezTo>
                  <a:close/>
                  <a:moveTo>
                    <a:pt x="4828" y="7422"/>
                  </a:moveTo>
                  <a:lnTo>
                    <a:pt x="5061" y="7831"/>
                  </a:lnTo>
                  <a:lnTo>
                    <a:pt x="4743" y="10818"/>
                  </a:lnTo>
                  <a:lnTo>
                    <a:pt x="3361" y="10818"/>
                  </a:lnTo>
                  <a:lnTo>
                    <a:pt x="3361" y="8775"/>
                  </a:lnTo>
                  <a:cubicBezTo>
                    <a:pt x="3735" y="8537"/>
                    <a:pt x="4034" y="8187"/>
                    <a:pt x="4208" y="7772"/>
                  </a:cubicBezTo>
                  <a:cubicBezTo>
                    <a:pt x="4212" y="7773"/>
                    <a:pt x="4215" y="7773"/>
                    <a:pt x="4219" y="7773"/>
                  </a:cubicBezTo>
                  <a:cubicBezTo>
                    <a:pt x="4245" y="7773"/>
                    <a:pt x="4273" y="7764"/>
                    <a:pt x="4296" y="7749"/>
                  </a:cubicBezTo>
                  <a:lnTo>
                    <a:pt x="4828" y="7422"/>
                  </a:lnTo>
                  <a:close/>
                  <a:moveTo>
                    <a:pt x="6301" y="7425"/>
                  </a:moveTo>
                  <a:lnTo>
                    <a:pt x="6834" y="7749"/>
                  </a:lnTo>
                  <a:cubicBezTo>
                    <a:pt x="6861" y="7765"/>
                    <a:pt x="6889" y="7773"/>
                    <a:pt x="6918" y="7773"/>
                  </a:cubicBezTo>
                  <a:cubicBezTo>
                    <a:pt x="6936" y="7773"/>
                    <a:pt x="6954" y="7770"/>
                    <a:pt x="6972" y="7763"/>
                  </a:cubicBezTo>
                  <a:cubicBezTo>
                    <a:pt x="7136" y="8163"/>
                    <a:pt x="7416" y="8501"/>
                    <a:pt x="7769" y="8742"/>
                  </a:cubicBezTo>
                  <a:lnTo>
                    <a:pt x="7769" y="10818"/>
                  </a:lnTo>
                  <a:lnTo>
                    <a:pt x="6387" y="10818"/>
                  </a:lnTo>
                  <a:lnTo>
                    <a:pt x="6275" y="9766"/>
                  </a:lnTo>
                  <a:cubicBezTo>
                    <a:pt x="6267" y="9683"/>
                    <a:pt x="6196" y="9621"/>
                    <a:pt x="6112" y="9621"/>
                  </a:cubicBezTo>
                  <a:cubicBezTo>
                    <a:pt x="6107" y="9621"/>
                    <a:pt x="6101" y="9621"/>
                    <a:pt x="6096" y="9622"/>
                  </a:cubicBezTo>
                  <a:cubicBezTo>
                    <a:pt x="6007" y="9630"/>
                    <a:pt x="5943" y="9710"/>
                    <a:pt x="5952" y="9801"/>
                  </a:cubicBezTo>
                  <a:lnTo>
                    <a:pt x="6060" y="10818"/>
                  </a:lnTo>
                  <a:lnTo>
                    <a:pt x="5072" y="10818"/>
                  </a:lnTo>
                  <a:lnTo>
                    <a:pt x="5375" y="7960"/>
                  </a:lnTo>
                  <a:lnTo>
                    <a:pt x="5757" y="7960"/>
                  </a:lnTo>
                  <a:lnTo>
                    <a:pt x="5875" y="9092"/>
                  </a:lnTo>
                  <a:cubicBezTo>
                    <a:pt x="5886" y="9178"/>
                    <a:pt x="5957" y="9240"/>
                    <a:pt x="6041" y="9240"/>
                  </a:cubicBezTo>
                  <a:cubicBezTo>
                    <a:pt x="6046" y="9240"/>
                    <a:pt x="6052" y="9240"/>
                    <a:pt x="6057" y="9239"/>
                  </a:cubicBezTo>
                  <a:cubicBezTo>
                    <a:pt x="6146" y="9228"/>
                    <a:pt x="6210" y="9148"/>
                    <a:pt x="6201" y="9057"/>
                  </a:cubicBezTo>
                  <a:lnTo>
                    <a:pt x="6072" y="7834"/>
                  </a:lnTo>
                  <a:lnTo>
                    <a:pt x="6301" y="7425"/>
                  </a:lnTo>
                  <a:close/>
                  <a:moveTo>
                    <a:pt x="8098" y="8925"/>
                  </a:moveTo>
                  <a:cubicBezTo>
                    <a:pt x="8345" y="9037"/>
                    <a:pt x="8618" y="9104"/>
                    <a:pt x="8904" y="9116"/>
                  </a:cubicBezTo>
                  <a:lnTo>
                    <a:pt x="8904" y="10818"/>
                  </a:lnTo>
                  <a:lnTo>
                    <a:pt x="8098" y="10818"/>
                  </a:lnTo>
                  <a:lnTo>
                    <a:pt x="8098" y="8925"/>
                  </a:lnTo>
                  <a:close/>
                  <a:moveTo>
                    <a:pt x="4905" y="1"/>
                  </a:moveTo>
                  <a:cubicBezTo>
                    <a:pt x="4093" y="1"/>
                    <a:pt x="3435" y="660"/>
                    <a:pt x="3435" y="1471"/>
                  </a:cubicBezTo>
                  <a:lnTo>
                    <a:pt x="3435" y="2218"/>
                  </a:lnTo>
                  <a:cubicBezTo>
                    <a:pt x="3173" y="2288"/>
                    <a:pt x="2979" y="2530"/>
                    <a:pt x="2979" y="2815"/>
                  </a:cubicBezTo>
                  <a:lnTo>
                    <a:pt x="2979" y="3156"/>
                  </a:lnTo>
                  <a:cubicBezTo>
                    <a:pt x="2979" y="3548"/>
                    <a:pt x="3339" y="3776"/>
                    <a:pt x="3694" y="3776"/>
                  </a:cubicBezTo>
                  <a:cubicBezTo>
                    <a:pt x="3717" y="3776"/>
                    <a:pt x="3741" y="3775"/>
                    <a:pt x="3764" y="3773"/>
                  </a:cubicBezTo>
                  <a:lnTo>
                    <a:pt x="3764" y="3773"/>
                  </a:lnTo>
                  <a:cubicBezTo>
                    <a:pt x="3726" y="4356"/>
                    <a:pt x="3973" y="4944"/>
                    <a:pt x="4446" y="5293"/>
                  </a:cubicBezTo>
                  <a:lnTo>
                    <a:pt x="4446" y="5946"/>
                  </a:lnTo>
                  <a:lnTo>
                    <a:pt x="4184" y="6034"/>
                  </a:lnTo>
                  <a:cubicBezTo>
                    <a:pt x="3843" y="5273"/>
                    <a:pt x="3076" y="4741"/>
                    <a:pt x="2188" y="4741"/>
                  </a:cubicBezTo>
                  <a:cubicBezTo>
                    <a:pt x="982" y="4741"/>
                    <a:pt x="0" y="5723"/>
                    <a:pt x="0" y="6928"/>
                  </a:cubicBezTo>
                  <a:cubicBezTo>
                    <a:pt x="0" y="7387"/>
                    <a:pt x="141" y="7825"/>
                    <a:pt x="406" y="8199"/>
                  </a:cubicBezTo>
                  <a:cubicBezTo>
                    <a:pt x="438" y="8243"/>
                    <a:pt x="488" y="8267"/>
                    <a:pt x="539" y="8267"/>
                  </a:cubicBezTo>
                  <a:cubicBezTo>
                    <a:pt x="571" y="8267"/>
                    <a:pt x="604" y="8257"/>
                    <a:pt x="632" y="8237"/>
                  </a:cubicBezTo>
                  <a:cubicBezTo>
                    <a:pt x="706" y="8184"/>
                    <a:pt x="724" y="8081"/>
                    <a:pt x="671" y="8007"/>
                  </a:cubicBezTo>
                  <a:cubicBezTo>
                    <a:pt x="447" y="7693"/>
                    <a:pt x="327" y="7319"/>
                    <a:pt x="327" y="6928"/>
                  </a:cubicBezTo>
                  <a:cubicBezTo>
                    <a:pt x="327" y="5902"/>
                    <a:pt x="1162" y="5067"/>
                    <a:pt x="2188" y="5067"/>
                  </a:cubicBezTo>
                  <a:cubicBezTo>
                    <a:pt x="3202" y="5067"/>
                    <a:pt x="4029" y="5882"/>
                    <a:pt x="4049" y="6890"/>
                  </a:cubicBezTo>
                  <a:cubicBezTo>
                    <a:pt x="4037" y="7913"/>
                    <a:pt x="3232" y="8790"/>
                    <a:pt x="2188" y="8790"/>
                  </a:cubicBezTo>
                  <a:cubicBezTo>
                    <a:pt x="1812" y="8790"/>
                    <a:pt x="1450" y="8678"/>
                    <a:pt x="1138" y="8466"/>
                  </a:cubicBezTo>
                  <a:cubicBezTo>
                    <a:pt x="1110" y="8447"/>
                    <a:pt x="1079" y="8438"/>
                    <a:pt x="1047" y="8438"/>
                  </a:cubicBezTo>
                  <a:cubicBezTo>
                    <a:pt x="996" y="8438"/>
                    <a:pt x="945" y="8463"/>
                    <a:pt x="912" y="8510"/>
                  </a:cubicBezTo>
                  <a:cubicBezTo>
                    <a:pt x="862" y="8584"/>
                    <a:pt x="879" y="8687"/>
                    <a:pt x="956" y="8737"/>
                  </a:cubicBezTo>
                  <a:cubicBezTo>
                    <a:pt x="1238" y="8931"/>
                    <a:pt x="1562" y="9054"/>
                    <a:pt x="1900" y="9098"/>
                  </a:cubicBezTo>
                  <a:lnTo>
                    <a:pt x="1900" y="10983"/>
                  </a:lnTo>
                  <a:cubicBezTo>
                    <a:pt x="1900" y="11071"/>
                    <a:pt x="1973" y="11145"/>
                    <a:pt x="2061" y="11145"/>
                  </a:cubicBezTo>
                  <a:lnTo>
                    <a:pt x="9068" y="11145"/>
                  </a:lnTo>
                  <a:cubicBezTo>
                    <a:pt x="9156" y="11145"/>
                    <a:pt x="9230" y="11071"/>
                    <a:pt x="9230" y="10983"/>
                  </a:cubicBezTo>
                  <a:lnTo>
                    <a:pt x="9230" y="9104"/>
                  </a:lnTo>
                  <a:cubicBezTo>
                    <a:pt x="10327" y="8987"/>
                    <a:pt x="11182" y="8054"/>
                    <a:pt x="11182" y="6928"/>
                  </a:cubicBezTo>
                  <a:cubicBezTo>
                    <a:pt x="11182" y="6405"/>
                    <a:pt x="10994" y="5896"/>
                    <a:pt x="10650" y="5499"/>
                  </a:cubicBezTo>
                  <a:cubicBezTo>
                    <a:pt x="10312" y="5108"/>
                    <a:pt x="9845" y="4847"/>
                    <a:pt x="9336" y="4767"/>
                  </a:cubicBezTo>
                  <a:cubicBezTo>
                    <a:pt x="9327" y="4766"/>
                    <a:pt x="9318" y="4765"/>
                    <a:pt x="9309" y="4765"/>
                  </a:cubicBezTo>
                  <a:cubicBezTo>
                    <a:pt x="9229" y="4765"/>
                    <a:pt x="9161" y="4823"/>
                    <a:pt x="9148" y="4902"/>
                  </a:cubicBezTo>
                  <a:cubicBezTo>
                    <a:pt x="9136" y="4994"/>
                    <a:pt x="9195" y="5076"/>
                    <a:pt x="9286" y="5091"/>
                  </a:cubicBezTo>
                  <a:cubicBezTo>
                    <a:pt x="10194" y="5232"/>
                    <a:pt x="10856" y="6005"/>
                    <a:pt x="10856" y="6928"/>
                  </a:cubicBezTo>
                  <a:cubicBezTo>
                    <a:pt x="10856" y="7954"/>
                    <a:pt x="10021" y="8790"/>
                    <a:pt x="8995" y="8790"/>
                  </a:cubicBezTo>
                  <a:cubicBezTo>
                    <a:pt x="7969" y="8790"/>
                    <a:pt x="7134" y="7954"/>
                    <a:pt x="7134" y="6928"/>
                  </a:cubicBezTo>
                  <a:cubicBezTo>
                    <a:pt x="7134" y="6043"/>
                    <a:pt x="7763" y="5276"/>
                    <a:pt x="8630" y="5102"/>
                  </a:cubicBezTo>
                  <a:cubicBezTo>
                    <a:pt x="8718" y="5085"/>
                    <a:pt x="8774" y="4999"/>
                    <a:pt x="8760" y="4911"/>
                  </a:cubicBezTo>
                  <a:cubicBezTo>
                    <a:pt x="8744" y="4834"/>
                    <a:pt x="8675" y="4782"/>
                    <a:pt x="8598" y="4782"/>
                  </a:cubicBezTo>
                  <a:cubicBezTo>
                    <a:pt x="8587" y="4782"/>
                    <a:pt x="8576" y="4783"/>
                    <a:pt x="8565" y="4785"/>
                  </a:cubicBezTo>
                  <a:cubicBezTo>
                    <a:pt x="7851" y="4926"/>
                    <a:pt x="7272" y="5414"/>
                    <a:pt x="6989" y="6052"/>
                  </a:cubicBezTo>
                  <a:cubicBezTo>
                    <a:pt x="6984" y="6049"/>
                    <a:pt x="6684" y="5946"/>
                    <a:pt x="6684" y="5946"/>
                  </a:cubicBezTo>
                  <a:lnTo>
                    <a:pt x="6684" y="5293"/>
                  </a:lnTo>
                  <a:cubicBezTo>
                    <a:pt x="7163" y="4941"/>
                    <a:pt x="7392" y="4358"/>
                    <a:pt x="7369" y="3773"/>
                  </a:cubicBezTo>
                  <a:lnTo>
                    <a:pt x="7369" y="3773"/>
                  </a:lnTo>
                  <a:cubicBezTo>
                    <a:pt x="7391" y="3775"/>
                    <a:pt x="7413" y="3776"/>
                    <a:pt x="7435" y="3776"/>
                  </a:cubicBezTo>
                  <a:cubicBezTo>
                    <a:pt x="7789" y="3776"/>
                    <a:pt x="8151" y="3557"/>
                    <a:pt x="8151" y="3156"/>
                  </a:cubicBezTo>
                  <a:lnTo>
                    <a:pt x="8151" y="2815"/>
                  </a:lnTo>
                  <a:cubicBezTo>
                    <a:pt x="8151" y="2535"/>
                    <a:pt x="7963" y="2297"/>
                    <a:pt x="7707" y="2221"/>
                  </a:cubicBezTo>
                  <a:lnTo>
                    <a:pt x="7707" y="1471"/>
                  </a:lnTo>
                  <a:cubicBezTo>
                    <a:pt x="7707" y="660"/>
                    <a:pt x="7048" y="1"/>
                    <a:pt x="62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2342;p138">
              <a:extLst>
                <a:ext uri="{FF2B5EF4-FFF2-40B4-BE49-F238E27FC236}">
                  <a16:creationId xmlns:a16="http://schemas.microsoft.com/office/drawing/2014/main" id="{87FE841D-E01D-0BE6-D646-74D13B4326DB}"/>
                </a:ext>
              </a:extLst>
            </p:cNvPr>
            <p:cNvSpPr/>
            <p:nvPr/>
          </p:nvSpPr>
          <p:spPr>
            <a:xfrm>
              <a:off x="1667098" y="2814270"/>
              <a:ext cx="92409" cy="77489"/>
            </a:xfrm>
            <a:custGeom>
              <a:avLst/>
              <a:gdLst/>
              <a:ahLst/>
              <a:cxnLst/>
              <a:rect l="l" t="t" r="r" b="b"/>
              <a:pathLst>
                <a:path w="2818" h="2363" extrusionOk="0">
                  <a:moveTo>
                    <a:pt x="2247" y="327"/>
                  </a:moveTo>
                  <a:cubicBezTo>
                    <a:pt x="2284" y="327"/>
                    <a:pt x="2321" y="339"/>
                    <a:pt x="2353" y="363"/>
                  </a:cubicBezTo>
                  <a:cubicBezTo>
                    <a:pt x="2432" y="422"/>
                    <a:pt x="2447" y="533"/>
                    <a:pt x="2388" y="610"/>
                  </a:cubicBezTo>
                  <a:lnTo>
                    <a:pt x="1373" y="1962"/>
                  </a:lnTo>
                  <a:cubicBezTo>
                    <a:pt x="1329" y="2010"/>
                    <a:pt x="1282" y="2034"/>
                    <a:pt x="1233" y="2034"/>
                  </a:cubicBezTo>
                  <a:cubicBezTo>
                    <a:pt x="1192" y="2034"/>
                    <a:pt x="1149" y="2017"/>
                    <a:pt x="1106" y="1983"/>
                  </a:cubicBezTo>
                  <a:lnTo>
                    <a:pt x="430" y="1307"/>
                  </a:lnTo>
                  <a:cubicBezTo>
                    <a:pt x="359" y="1236"/>
                    <a:pt x="359" y="1124"/>
                    <a:pt x="430" y="1057"/>
                  </a:cubicBezTo>
                  <a:cubicBezTo>
                    <a:pt x="471" y="1022"/>
                    <a:pt x="513" y="1004"/>
                    <a:pt x="555" y="1004"/>
                  </a:cubicBezTo>
                  <a:cubicBezTo>
                    <a:pt x="596" y="1004"/>
                    <a:pt x="638" y="1022"/>
                    <a:pt x="680" y="1057"/>
                  </a:cubicBezTo>
                  <a:lnTo>
                    <a:pt x="1079" y="1454"/>
                  </a:lnTo>
                  <a:cubicBezTo>
                    <a:pt x="1120" y="1486"/>
                    <a:pt x="1159" y="1503"/>
                    <a:pt x="1197" y="1503"/>
                  </a:cubicBezTo>
                  <a:cubicBezTo>
                    <a:pt x="1241" y="1503"/>
                    <a:pt x="1284" y="1480"/>
                    <a:pt x="1326" y="1436"/>
                  </a:cubicBezTo>
                  <a:lnTo>
                    <a:pt x="2106" y="398"/>
                  </a:lnTo>
                  <a:cubicBezTo>
                    <a:pt x="2140" y="351"/>
                    <a:pt x="2193" y="327"/>
                    <a:pt x="2247" y="327"/>
                  </a:cubicBezTo>
                  <a:close/>
                  <a:moveTo>
                    <a:pt x="2247" y="0"/>
                  </a:moveTo>
                  <a:cubicBezTo>
                    <a:pt x="2093" y="0"/>
                    <a:pt x="1942" y="70"/>
                    <a:pt x="1844" y="201"/>
                  </a:cubicBezTo>
                  <a:lnTo>
                    <a:pt x="1176" y="1089"/>
                  </a:lnTo>
                  <a:lnTo>
                    <a:pt x="912" y="825"/>
                  </a:lnTo>
                  <a:cubicBezTo>
                    <a:pt x="813" y="726"/>
                    <a:pt x="684" y="677"/>
                    <a:pt x="555" y="677"/>
                  </a:cubicBezTo>
                  <a:cubicBezTo>
                    <a:pt x="425" y="677"/>
                    <a:pt x="296" y="726"/>
                    <a:pt x="197" y="825"/>
                  </a:cubicBezTo>
                  <a:cubicBezTo>
                    <a:pt x="0" y="1022"/>
                    <a:pt x="0" y="1342"/>
                    <a:pt x="197" y="1539"/>
                  </a:cubicBezTo>
                  <a:lnTo>
                    <a:pt x="874" y="2215"/>
                  </a:lnTo>
                  <a:cubicBezTo>
                    <a:pt x="972" y="2314"/>
                    <a:pt x="1102" y="2363"/>
                    <a:pt x="1231" y="2363"/>
                  </a:cubicBezTo>
                  <a:cubicBezTo>
                    <a:pt x="1383" y="2363"/>
                    <a:pt x="1535" y="2295"/>
                    <a:pt x="1635" y="2159"/>
                  </a:cubicBezTo>
                  <a:lnTo>
                    <a:pt x="2650" y="807"/>
                  </a:lnTo>
                  <a:cubicBezTo>
                    <a:pt x="2817" y="586"/>
                    <a:pt x="2770" y="269"/>
                    <a:pt x="2550" y="101"/>
                  </a:cubicBezTo>
                  <a:cubicBezTo>
                    <a:pt x="2459" y="33"/>
                    <a:pt x="2352" y="0"/>
                    <a:pt x="22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343;p138">
              <a:extLst>
                <a:ext uri="{FF2B5EF4-FFF2-40B4-BE49-F238E27FC236}">
                  <a16:creationId xmlns:a16="http://schemas.microsoft.com/office/drawing/2014/main" id="{4ABDCA01-386E-3641-B0EB-90A7C4AEFFE4}"/>
                </a:ext>
              </a:extLst>
            </p:cNvPr>
            <p:cNvSpPr/>
            <p:nvPr/>
          </p:nvSpPr>
          <p:spPr>
            <a:xfrm>
              <a:off x="1894547" y="2814270"/>
              <a:ext cx="80735" cy="77521"/>
            </a:xfrm>
            <a:custGeom>
              <a:avLst/>
              <a:gdLst/>
              <a:ahLst/>
              <a:cxnLst/>
              <a:rect l="l" t="t" r="r" b="b"/>
              <a:pathLst>
                <a:path w="2462" h="2364" extrusionOk="0">
                  <a:moveTo>
                    <a:pt x="1907" y="327"/>
                  </a:moveTo>
                  <a:cubicBezTo>
                    <a:pt x="1953" y="327"/>
                    <a:pt x="1999" y="344"/>
                    <a:pt x="2032" y="378"/>
                  </a:cubicBezTo>
                  <a:cubicBezTo>
                    <a:pt x="2103" y="448"/>
                    <a:pt x="2103" y="560"/>
                    <a:pt x="2032" y="630"/>
                  </a:cubicBezTo>
                  <a:lnTo>
                    <a:pt x="1597" y="1066"/>
                  </a:lnTo>
                  <a:cubicBezTo>
                    <a:pt x="1532" y="1142"/>
                    <a:pt x="1532" y="1219"/>
                    <a:pt x="1597" y="1298"/>
                  </a:cubicBezTo>
                  <a:lnTo>
                    <a:pt x="2032" y="1733"/>
                  </a:lnTo>
                  <a:cubicBezTo>
                    <a:pt x="2103" y="1801"/>
                    <a:pt x="2103" y="1912"/>
                    <a:pt x="2032" y="1983"/>
                  </a:cubicBezTo>
                  <a:cubicBezTo>
                    <a:pt x="1991" y="2018"/>
                    <a:pt x="1949" y="2036"/>
                    <a:pt x="1907" y="2036"/>
                  </a:cubicBezTo>
                  <a:cubicBezTo>
                    <a:pt x="1865" y="2036"/>
                    <a:pt x="1824" y="2018"/>
                    <a:pt x="1782" y="1983"/>
                  </a:cubicBezTo>
                  <a:lnTo>
                    <a:pt x="1347" y="1548"/>
                  </a:lnTo>
                  <a:cubicBezTo>
                    <a:pt x="1308" y="1516"/>
                    <a:pt x="1269" y="1499"/>
                    <a:pt x="1230" y="1499"/>
                  </a:cubicBezTo>
                  <a:cubicBezTo>
                    <a:pt x="1191" y="1499"/>
                    <a:pt x="1153" y="1516"/>
                    <a:pt x="1115" y="1548"/>
                  </a:cubicBezTo>
                  <a:lnTo>
                    <a:pt x="680" y="1983"/>
                  </a:lnTo>
                  <a:cubicBezTo>
                    <a:pt x="637" y="2018"/>
                    <a:pt x="595" y="2036"/>
                    <a:pt x="553" y="2036"/>
                  </a:cubicBezTo>
                  <a:cubicBezTo>
                    <a:pt x="511" y="2036"/>
                    <a:pt x="470" y="2018"/>
                    <a:pt x="427" y="1983"/>
                  </a:cubicBezTo>
                  <a:cubicBezTo>
                    <a:pt x="359" y="1912"/>
                    <a:pt x="359" y="1801"/>
                    <a:pt x="427" y="1733"/>
                  </a:cubicBezTo>
                  <a:lnTo>
                    <a:pt x="865" y="1298"/>
                  </a:lnTo>
                  <a:cubicBezTo>
                    <a:pt x="927" y="1233"/>
                    <a:pt x="927" y="1130"/>
                    <a:pt x="865" y="1066"/>
                  </a:cubicBezTo>
                  <a:lnTo>
                    <a:pt x="427" y="630"/>
                  </a:lnTo>
                  <a:cubicBezTo>
                    <a:pt x="359" y="560"/>
                    <a:pt x="359" y="448"/>
                    <a:pt x="427" y="378"/>
                  </a:cubicBezTo>
                  <a:cubicBezTo>
                    <a:pt x="462" y="344"/>
                    <a:pt x="508" y="327"/>
                    <a:pt x="553" y="327"/>
                  </a:cubicBezTo>
                  <a:cubicBezTo>
                    <a:pt x="599" y="327"/>
                    <a:pt x="644" y="344"/>
                    <a:pt x="680" y="378"/>
                  </a:cubicBezTo>
                  <a:lnTo>
                    <a:pt x="1115" y="816"/>
                  </a:lnTo>
                  <a:cubicBezTo>
                    <a:pt x="1153" y="847"/>
                    <a:pt x="1191" y="862"/>
                    <a:pt x="1230" y="862"/>
                  </a:cubicBezTo>
                  <a:cubicBezTo>
                    <a:pt x="1269" y="862"/>
                    <a:pt x="1308" y="847"/>
                    <a:pt x="1347" y="816"/>
                  </a:cubicBezTo>
                  <a:lnTo>
                    <a:pt x="1782" y="378"/>
                  </a:lnTo>
                  <a:cubicBezTo>
                    <a:pt x="1816" y="344"/>
                    <a:pt x="1862" y="327"/>
                    <a:pt x="1907" y="327"/>
                  </a:cubicBezTo>
                  <a:close/>
                  <a:moveTo>
                    <a:pt x="554" y="1"/>
                  </a:moveTo>
                  <a:cubicBezTo>
                    <a:pt x="425" y="1"/>
                    <a:pt x="296" y="50"/>
                    <a:pt x="198" y="148"/>
                  </a:cubicBezTo>
                  <a:cubicBezTo>
                    <a:pt x="1" y="345"/>
                    <a:pt x="1" y="666"/>
                    <a:pt x="198" y="860"/>
                  </a:cubicBezTo>
                  <a:lnTo>
                    <a:pt x="518" y="1180"/>
                  </a:lnTo>
                  <a:lnTo>
                    <a:pt x="198" y="1501"/>
                  </a:lnTo>
                  <a:cubicBezTo>
                    <a:pt x="1" y="1698"/>
                    <a:pt x="1" y="2018"/>
                    <a:pt x="198" y="2215"/>
                  </a:cubicBezTo>
                  <a:cubicBezTo>
                    <a:pt x="317" y="2314"/>
                    <a:pt x="436" y="2363"/>
                    <a:pt x="554" y="2363"/>
                  </a:cubicBezTo>
                  <a:cubicBezTo>
                    <a:pt x="673" y="2363"/>
                    <a:pt x="792" y="2314"/>
                    <a:pt x="909" y="2215"/>
                  </a:cubicBezTo>
                  <a:lnTo>
                    <a:pt x="1230" y="1895"/>
                  </a:lnTo>
                  <a:lnTo>
                    <a:pt x="1550" y="2215"/>
                  </a:lnTo>
                  <a:cubicBezTo>
                    <a:pt x="1669" y="2314"/>
                    <a:pt x="1788" y="2363"/>
                    <a:pt x="1907" y="2363"/>
                  </a:cubicBezTo>
                  <a:cubicBezTo>
                    <a:pt x="2026" y="2363"/>
                    <a:pt x="2146" y="2314"/>
                    <a:pt x="2265" y="2215"/>
                  </a:cubicBezTo>
                  <a:cubicBezTo>
                    <a:pt x="2462" y="2018"/>
                    <a:pt x="2462" y="1698"/>
                    <a:pt x="2265" y="1501"/>
                  </a:cubicBezTo>
                  <a:lnTo>
                    <a:pt x="1944" y="1180"/>
                  </a:lnTo>
                  <a:lnTo>
                    <a:pt x="2265" y="860"/>
                  </a:lnTo>
                  <a:cubicBezTo>
                    <a:pt x="2459" y="663"/>
                    <a:pt x="2459" y="345"/>
                    <a:pt x="2265" y="148"/>
                  </a:cubicBezTo>
                  <a:cubicBezTo>
                    <a:pt x="2166" y="50"/>
                    <a:pt x="2037" y="1"/>
                    <a:pt x="1907" y="1"/>
                  </a:cubicBezTo>
                  <a:cubicBezTo>
                    <a:pt x="1778" y="1"/>
                    <a:pt x="1649" y="50"/>
                    <a:pt x="1550" y="148"/>
                  </a:cubicBezTo>
                  <a:lnTo>
                    <a:pt x="1230" y="469"/>
                  </a:lnTo>
                  <a:lnTo>
                    <a:pt x="909" y="148"/>
                  </a:lnTo>
                  <a:cubicBezTo>
                    <a:pt x="812" y="50"/>
                    <a:pt x="683" y="1"/>
                    <a:pt x="5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" name="Google Shape;2337;p138">
            <a:extLst>
              <a:ext uri="{FF2B5EF4-FFF2-40B4-BE49-F238E27FC236}">
                <a16:creationId xmlns:a16="http://schemas.microsoft.com/office/drawing/2014/main" id="{BA9EE16E-CF90-550A-A439-1ECC233024B6}"/>
              </a:ext>
            </a:extLst>
          </p:cNvPr>
          <p:cNvGrpSpPr/>
          <p:nvPr/>
        </p:nvGrpSpPr>
        <p:grpSpPr>
          <a:xfrm>
            <a:off x="8231293" y="8523"/>
            <a:ext cx="532799" cy="492980"/>
            <a:chOff x="1641258" y="2625779"/>
            <a:chExt cx="366719" cy="36547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4" name="Google Shape;2338;p138">
              <a:extLst>
                <a:ext uri="{FF2B5EF4-FFF2-40B4-BE49-F238E27FC236}">
                  <a16:creationId xmlns:a16="http://schemas.microsoft.com/office/drawing/2014/main" id="{C31EEE53-5DFB-9E76-8575-9C89CD2A6C22}"/>
                </a:ext>
              </a:extLst>
            </p:cNvPr>
            <p:cNvSpPr/>
            <p:nvPr/>
          </p:nvSpPr>
          <p:spPr>
            <a:xfrm>
              <a:off x="1795251" y="2718155"/>
              <a:ext cx="10723" cy="17675"/>
            </a:xfrm>
            <a:custGeom>
              <a:avLst/>
              <a:gdLst/>
              <a:ahLst/>
              <a:cxnLst/>
              <a:rect l="l" t="t" r="r" b="b"/>
              <a:pathLst>
                <a:path w="327" h="539" extrusionOk="0">
                  <a:moveTo>
                    <a:pt x="165" y="1"/>
                  </a:moveTo>
                  <a:cubicBezTo>
                    <a:pt x="74" y="1"/>
                    <a:pt x="0" y="71"/>
                    <a:pt x="0" y="162"/>
                  </a:cubicBezTo>
                  <a:lnTo>
                    <a:pt x="0" y="377"/>
                  </a:lnTo>
                  <a:cubicBezTo>
                    <a:pt x="0" y="468"/>
                    <a:pt x="74" y="539"/>
                    <a:pt x="165" y="539"/>
                  </a:cubicBezTo>
                  <a:cubicBezTo>
                    <a:pt x="253" y="539"/>
                    <a:pt x="326" y="468"/>
                    <a:pt x="326" y="377"/>
                  </a:cubicBezTo>
                  <a:lnTo>
                    <a:pt x="326" y="162"/>
                  </a:lnTo>
                  <a:cubicBezTo>
                    <a:pt x="326" y="71"/>
                    <a:pt x="253" y="1"/>
                    <a:pt x="1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2339;p138">
              <a:extLst>
                <a:ext uri="{FF2B5EF4-FFF2-40B4-BE49-F238E27FC236}">
                  <a16:creationId xmlns:a16="http://schemas.microsoft.com/office/drawing/2014/main" id="{B6C2EF80-FA61-E0F4-86C5-F35872F6934B}"/>
                </a:ext>
              </a:extLst>
            </p:cNvPr>
            <p:cNvSpPr/>
            <p:nvPr/>
          </p:nvSpPr>
          <p:spPr>
            <a:xfrm>
              <a:off x="1841423" y="2718155"/>
              <a:ext cx="10723" cy="17675"/>
            </a:xfrm>
            <a:custGeom>
              <a:avLst/>
              <a:gdLst/>
              <a:ahLst/>
              <a:cxnLst/>
              <a:rect l="l" t="t" r="r" b="b"/>
              <a:pathLst>
                <a:path w="327" h="539" extrusionOk="0">
                  <a:moveTo>
                    <a:pt x="162" y="1"/>
                  </a:moveTo>
                  <a:cubicBezTo>
                    <a:pt x="74" y="1"/>
                    <a:pt x="0" y="71"/>
                    <a:pt x="0" y="162"/>
                  </a:cubicBezTo>
                  <a:lnTo>
                    <a:pt x="0" y="377"/>
                  </a:lnTo>
                  <a:cubicBezTo>
                    <a:pt x="0" y="468"/>
                    <a:pt x="74" y="539"/>
                    <a:pt x="162" y="539"/>
                  </a:cubicBezTo>
                  <a:cubicBezTo>
                    <a:pt x="253" y="539"/>
                    <a:pt x="327" y="468"/>
                    <a:pt x="327" y="377"/>
                  </a:cubicBezTo>
                  <a:lnTo>
                    <a:pt x="327" y="162"/>
                  </a:lnTo>
                  <a:cubicBezTo>
                    <a:pt x="327" y="71"/>
                    <a:pt x="253" y="1"/>
                    <a:pt x="1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340;p138">
              <a:extLst>
                <a:ext uri="{FF2B5EF4-FFF2-40B4-BE49-F238E27FC236}">
                  <a16:creationId xmlns:a16="http://schemas.microsoft.com/office/drawing/2014/main" id="{AFABCAB2-F31E-0E72-D94F-5B7D3B293084}"/>
                </a:ext>
              </a:extLst>
            </p:cNvPr>
            <p:cNvSpPr/>
            <p:nvPr/>
          </p:nvSpPr>
          <p:spPr>
            <a:xfrm>
              <a:off x="1804958" y="2754227"/>
              <a:ext cx="37547" cy="24234"/>
            </a:xfrm>
            <a:custGeom>
              <a:avLst/>
              <a:gdLst/>
              <a:ahLst/>
              <a:cxnLst/>
              <a:rect l="l" t="t" r="r" b="b"/>
              <a:pathLst>
                <a:path w="1145" h="739" extrusionOk="0">
                  <a:moveTo>
                    <a:pt x="163" y="0"/>
                  </a:moveTo>
                  <a:cubicBezTo>
                    <a:pt x="74" y="0"/>
                    <a:pt x="1" y="74"/>
                    <a:pt x="1" y="165"/>
                  </a:cubicBezTo>
                  <a:cubicBezTo>
                    <a:pt x="1" y="483"/>
                    <a:pt x="257" y="738"/>
                    <a:pt x="574" y="738"/>
                  </a:cubicBezTo>
                  <a:cubicBezTo>
                    <a:pt x="889" y="738"/>
                    <a:pt x="1145" y="483"/>
                    <a:pt x="1145" y="165"/>
                  </a:cubicBezTo>
                  <a:cubicBezTo>
                    <a:pt x="1145" y="74"/>
                    <a:pt x="1074" y="0"/>
                    <a:pt x="983" y="0"/>
                  </a:cubicBezTo>
                  <a:cubicBezTo>
                    <a:pt x="892" y="0"/>
                    <a:pt x="818" y="74"/>
                    <a:pt x="818" y="165"/>
                  </a:cubicBezTo>
                  <a:cubicBezTo>
                    <a:pt x="818" y="300"/>
                    <a:pt x="710" y="412"/>
                    <a:pt x="574" y="412"/>
                  </a:cubicBezTo>
                  <a:cubicBezTo>
                    <a:pt x="439" y="412"/>
                    <a:pt x="327" y="300"/>
                    <a:pt x="327" y="165"/>
                  </a:cubicBezTo>
                  <a:cubicBezTo>
                    <a:pt x="327" y="74"/>
                    <a:pt x="254" y="0"/>
                    <a:pt x="1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341;p138">
              <a:extLst>
                <a:ext uri="{FF2B5EF4-FFF2-40B4-BE49-F238E27FC236}">
                  <a16:creationId xmlns:a16="http://schemas.microsoft.com/office/drawing/2014/main" id="{B498C01C-3B3D-307D-B084-89926F43D644}"/>
                </a:ext>
              </a:extLst>
            </p:cNvPr>
            <p:cNvSpPr/>
            <p:nvPr/>
          </p:nvSpPr>
          <p:spPr>
            <a:xfrm>
              <a:off x="1641258" y="2625779"/>
              <a:ext cx="366719" cy="365472"/>
            </a:xfrm>
            <a:custGeom>
              <a:avLst/>
              <a:gdLst/>
              <a:ahLst/>
              <a:cxnLst/>
              <a:rect l="l" t="t" r="r" b="b"/>
              <a:pathLst>
                <a:path w="11183" h="11145" extrusionOk="0">
                  <a:moveTo>
                    <a:pt x="6237" y="327"/>
                  </a:moveTo>
                  <a:cubicBezTo>
                    <a:pt x="6869" y="327"/>
                    <a:pt x="7381" y="839"/>
                    <a:pt x="7381" y="1471"/>
                  </a:cubicBezTo>
                  <a:lnTo>
                    <a:pt x="7381" y="2194"/>
                  </a:lnTo>
                  <a:lnTo>
                    <a:pt x="7107" y="2194"/>
                  </a:lnTo>
                  <a:cubicBezTo>
                    <a:pt x="6563" y="2194"/>
                    <a:pt x="6246" y="1706"/>
                    <a:pt x="6122" y="1221"/>
                  </a:cubicBezTo>
                  <a:cubicBezTo>
                    <a:pt x="6098" y="1125"/>
                    <a:pt x="6036" y="1073"/>
                    <a:pt x="5972" y="1073"/>
                  </a:cubicBezTo>
                  <a:cubicBezTo>
                    <a:pt x="5919" y="1073"/>
                    <a:pt x="5864" y="1108"/>
                    <a:pt x="5828" y="1183"/>
                  </a:cubicBezTo>
                  <a:cubicBezTo>
                    <a:pt x="5605" y="1642"/>
                    <a:pt x="5264" y="2194"/>
                    <a:pt x="4684" y="2194"/>
                  </a:cubicBezTo>
                  <a:lnTo>
                    <a:pt x="3761" y="2194"/>
                  </a:lnTo>
                  <a:lnTo>
                    <a:pt x="3761" y="1471"/>
                  </a:lnTo>
                  <a:cubicBezTo>
                    <a:pt x="3761" y="839"/>
                    <a:pt x="4276" y="327"/>
                    <a:pt x="4905" y="327"/>
                  </a:cubicBezTo>
                  <a:close/>
                  <a:moveTo>
                    <a:pt x="3694" y="2516"/>
                  </a:moveTo>
                  <a:cubicBezTo>
                    <a:pt x="3718" y="2516"/>
                    <a:pt x="3741" y="2518"/>
                    <a:pt x="3764" y="2521"/>
                  </a:cubicBezTo>
                  <a:lnTo>
                    <a:pt x="3764" y="3447"/>
                  </a:lnTo>
                  <a:cubicBezTo>
                    <a:pt x="3757" y="3447"/>
                    <a:pt x="3750" y="3447"/>
                    <a:pt x="3743" y="3447"/>
                  </a:cubicBezTo>
                  <a:cubicBezTo>
                    <a:pt x="3497" y="3447"/>
                    <a:pt x="3305" y="3345"/>
                    <a:pt x="3305" y="3156"/>
                  </a:cubicBezTo>
                  <a:lnTo>
                    <a:pt x="3305" y="2815"/>
                  </a:lnTo>
                  <a:cubicBezTo>
                    <a:pt x="3305" y="2607"/>
                    <a:pt x="3512" y="2516"/>
                    <a:pt x="3694" y="2516"/>
                  </a:cubicBezTo>
                  <a:close/>
                  <a:moveTo>
                    <a:pt x="7455" y="2517"/>
                  </a:moveTo>
                  <a:cubicBezTo>
                    <a:pt x="7632" y="2517"/>
                    <a:pt x="7825" y="2603"/>
                    <a:pt x="7825" y="2815"/>
                  </a:cubicBezTo>
                  <a:lnTo>
                    <a:pt x="7825" y="3156"/>
                  </a:lnTo>
                  <a:cubicBezTo>
                    <a:pt x="7825" y="3369"/>
                    <a:pt x="7629" y="3453"/>
                    <a:pt x="7451" y="3453"/>
                  </a:cubicBezTo>
                  <a:cubicBezTo>
                    <a:pt x="7423" y="3453"/>
                    <a:pt x="7395" y="3451"/>
                    <a:pt x="7369" y="3447"/>
                  </a:cubicBezTo>
                  <a:lnTo>
                    <a:pt x="7369" y="2524"/>
                  </a:lnTo>
                  <a:cubicBezTo>
                    <a:pt x="7396" y="2519"/>
                    <a:pt x="7426" y="2517"/>
                    <a:pt x="7455" y="2517"/>
                  </a:cubicBezTo>
                  <a:close/>
                  <a:moveTo>
                    <a:pt x="5916" y="1659"/>
                  </a:moveTo>
                  <a:cubicBezTo>
                    <a:pt x="6078" y="2156"/>
                    <a:pt x="6525" y="2494"/>
                    <a:pt x="7039" y="2521"/>
                  </a:cubicBezTo>
                  <a:lnTo>
                    <a:pt x="7039" y="3941"/>
                  </a:lnTo>
                  <a:cubicBezTo>
                    <a:pt x="7041" y="4839"/>
                    <a:pt x="6304" y="5287"/>
                    <a:pt x="5567" y="5287"/>
                  </a:cubicBezTo>
                  <a:cubicBezTo>
                    <a:pt x="4829" y="5287"/>
                    <a:pt x="4090" y="4838"/>
                    <a:pt x="4090" y="3941"/>
                  </a:cubicBezTo>
                  <a:lnTo>
                    <a:pt x="4090" y="2524"/>
                  </a:lnTo>
                  <a:lnTo>
                    <a:pt x="4684" y="2524"/>
                  </a:lnTo>
                  <a:cubicBezTo>
                    <a:pt x="5119" y="2524"/>
                    <a:pt x="5519" y="2300"/>
                    <a:pt x="5749" y="1930"/>
                  </a:cubicBezTo>
                  <a:lnTo>
                    <a:pt x="5916" y="1659"/>
                  </a:lnTo>
                  <a:close/>
                  <a:moveTo>
                    <a:pt x="6357" y="5482"/>
                  </a:moveTo>
                  <a:lnTo>
                    <a:pt x="6357" y="5982"/>
                  </a:lnTo>
                  <a:lnTo>
                    <a:pt x="5566" y="6578"/>
                  </a:lnTo>
                  <a:lnTo>
                    <a:pt x="4772" y="5982"/>
                  </a:lnTo>
                  <a:lnTo>
                    <a:pt x="4772" y="5482"/>
                  </a:lnTo>
                  <a:cubicBezTo>
                    <a:pt x="4986" y="5593"/>
                    <a:pt x="5272" y="5649"/>
                    <a:pt x="5562" y="5649"/>
                  </a:cubicBezTo>
                  <a:cubicBezTo>
                    <a:pt x="5847" y="5649"/>
                    <a:pt x="6135" y="5594"/>
                    <a:pt x="6357" y="5482"/>
                  </a:cubicBezTo>
                  <a:close/>
                  <a:moveTo>
                    <a:pt x="4581" y="6246"/>
                  </a:moveTo>
                  <a:lnTo>
                    <a:pt x="5275" y="6770"/>
                  </a:lnTo>
                  <a:lnTo>
                    <a:pt x="4376" y="7319"/>
                  </a:lnTo>
                  <a:lnTo>
                    <a:pt x="4376" y="6314"/>
                  </a:lnTo>
                  <a:lnTo>
                    <a:pt x="4581" y="6246"/>
                  </a:lnTo>
                  <a:close/>
                  <a:moveTo>
                    <a:pt x="6551" y="6246"/>
                  </a:moveTo>
                  <a:lnTo>
                    <a:pt x="6754" y="6314"/>
                  </a:lnTo>
                  <a:lnTo>
                    <a:pt x="6754" y="7319"/>
                  </a:lnTo>
                  <a:lnTo>
                    <a:pt x="5855" y="6770"/>
                  </a:lnTo>
                  <a:lnTo>
                    <a:pt x="6551" y="6246"/>
                  </a:lnTo>
                  <a:close/>
                  <a:moveTo>
                    <a:pt x="5566" y="6975"/>
                  </a:moveTo>
                  <a:lnTo>
                    <a:pt x="6022" y="7255"/>
                  </a:lnTo>
                  <a:lnTo>
                    <a:pt x="5807" y="7634"/>
                  </a:lnTo>
                  <a:lnTo>
                    <a:pt x="5322" y="7634"/>
                  </a:lnTo>
                  <a:lnTo>
                    <a:pt x="5108" y="7255"/>
                  </a:lnTo>
                  <a:lnTo>
                    <a:pt x="5566" y="6975"/>
                  </a:lnTo>
                  <a:close/>
                  <a:moveTo>
                    <a:pt x="3035" y="8945"/>
                  </a:moveTo>
                  <a:lnTo>
                    <a:pt x="3035" y="10818"/>
                  </a:lnTo>
                  <a:lnTo>
                    <a:pt x="2226" y="10818"/>
                  </a:lnTo>
                  <a:lnTo>
                    <a:pt x="2226" y="9116"/>
                  </a:lnTo>
                  <a:cubicBezTo>
                    <a:pt x="2511" y="9113"/>
                    <a:pt x="2785" y="9051"/>
                    <a:pt x="3035" y="8945"/>
                  </a:cubicBezTo>
                  <a:close/>
                  <a:moveTo>
                    <a:pt x="4828" y="7422"/>
                  </a:moveTo>
                  <a:lnTo>
                    <a:pt x="5061" y="7831"/>
                  </a:lnTo>
                  <a:lnTo>
                    <a:pt x="4743" y="10818"/>
                  </a:lnTo>
                  <a:lnTo>
                    <a:pt x="3361" y="10818"/>
                  </a:lnTo>
                  <a:lnTo>
                    <a:pt x="3361" y="8775"/>
                  </a:lnTo>
                  <a:cubicBezTo>
                    <a:pt x="3735" y="8537"/>
                    <a:pt x="4034" y="8187"/>
                    <a:pt x="4208" y="7772"/>
                  </a:cubicBezTo>
                  <a:cubicBezTo>
                    <a:pt x="4212" y="7773"/>
                    <a:pt x="4215" y="7773"/>
                    <a:pt x="4219" y="7773"/>
                  </a:cubicBezTo>
                  <a:cubicBezTo>
                    <a:pt x="4245" y="7773"/>
                    <a:pt x="4273" y="7764"/>
                    <a:pt x="4296" y="7749"/>
                  </a:cubicBezTo>
                  <a:lnTo>
                    <a:pt x="4828" y="7422"/>
                  </a:lnTo>
                  <a:close/>
                  <a:moveTo>
                    <a:pt x="6301" y="7425"/>
                  </a:moveTo>
                  <a:lnTo>
                    <a:pt x="6834" y="7749"/>
                  </a:lnTo>
                  <a:cubicBezTo>
                    <a:pt x="6861" y="7765"/>
                    <a:pt x="6889" y="7773"/>
                    <a:pt x="6918" y="7773"/>
                  </a:cubicBezTo>
                  <a:cubicBezTo>
                    <a:pt x="6936" y="7773"/>
                    <a:pt x="6954" y="7770"/>
                    <a:pt x="6972" y="7763"/>
                  </a:cubicBezTo>
                  <a:cubicBezTo>
                    <a:pt x="7136" y="8163"/>
                    <a:pt x="7416" y="8501"/>
                    <a:pt x="7769" y="8742"/>
                  </a:cubicBezTo>
                  <a:lnTo>
                    <a:pt x="7769" y="10818"/>
                  </a:lnTo>
                  <a:lnTo>
                    <a:pt x="6387" y="10818"/>
                  </a:lnTo>
                  <a:lnTo>
                    <a:pt x="6275" y="9766"/>
                  </a:lnTo>
                  <a:cubicBezTo>
                    <a:pt x="6267" y="9683"/>
                    <a:pt x="6196" y="9621"/>
                    <a:pt x="6112" y="9621"/>
                  </a:cubicBezTo>
                  <a:cubicBezTo>
                    <a:pt x="6107" y="9621"/>
                    <a:pt x="6101" y="9621"/>
                    <a:pt x="6096" y="9622"/>
                  </a:cubicBezTo>
                  <a:cubicBezTo>
                    <a:pt x="6007" y="9630"/>
                    <a:pt x="5943" y="9710"/>
                    <a:pt x="5952" y="9801"/>
                  </a:cubicBezTo>
                  <a:lnTo>
                    <a:pt x="6060" y="10818"/>
                  </a:lnTo>
                  <a:lnTo>
                    <a:pt x="5072" y="10818"/>
                  </a:lnTo>
                  <a:lnTo>
                    <a:pt x="5375" y="7960"/>
                  </a:lnTo>
                  <a:lnTo>
                    <a:pt x="5757" y="7960"/>
                  </a:lnTo>
                  <a:lnTo>
                    <a:pt x="5875" y="9092"/>
                  </a:lnTo>
                  <a:cubicBezTo>
                    <a:pt x="5886" y="9178"/>
                    <a:pt x="5957" y="9240"/>
                    <a:pt x="6041" y="9240"/>
                  </a:cubicBezTo>
                  <a:cubicBezTo>
                    <a:pt x="6046" y="9240"/>
                    <a:pt x="6052" y="9240"/>
                    <a:pt x="6057" y="9239"/>
                  </a:cubicBezTo>
                  <a:cubicBezTo>
                    <a:pt x="6146" y="9228"/>
                    <a:pt x="6210" y="9148"/>
                    <a:pt x="6201" y="9057"/>
                  </a:cubicBezTo>
                  <a:lnTo>
                    <a:pt x="6072" y="7834"/>
                  </a:lnTo>
                  <a:lnTo>
                    <a:pt x="6301" y="7425"/>
                  </a:lnTo>
                  <a:close/>
                  <a:moveTo>
                    <a:pt x="8098" y="8925"/>
                  </a:moveTo>
                  <a:cubicBezTo>
                    <a:pt x="8345" y="9037"/>
                    <a:pt x="8618" y="9104"/>
                    <a:pt x="8904" y="9116"/>
                  </a:cubicBezTo>
                  <a:lnTo>
                    <a:pt x="8904" y="10818"/>
                  </a:lnTo>
                  <a:lnTo>
                    <a:pt x="8098" y="10818"/>
                  </a:lnTo>
                  <a:lnTo>
                    <a:pt x="8098" y="8925"/>
                  </a:lnTo>
                  <a:close/>
                  <a:moveTo>
                    <a:pt x="4905" y="1"/>
                  </a:moveTo>
                  <a:cubicBezTo>
                    <a:pt x="4093" y="1"/>
                    <a:pt x="3435" y="660"/>
                    <a:pt x="3435" y="1471"/>
                  </a:cubicBezTo>
                  <a:lnTo>
                    <a:pt x="3435" y="2218"/>
                  </a:lnTo>
                  <a:cubicBezTo>
                    <a:pt x="3173" y="2288"/>
                    <a:pt x="2979" y="2530"/>
                    <a:pt x="2979" y="2815"/>
                  </a:cubicBezTo>
                  <a:lnTo>
                    <a:pt x="2979" y="3156"/>
                  </a:lnTo>
                  <a:cubicBezTo>
                    <a:pt x="2979" y="3548"/>
                    <a:pt x="3339" y="3776"/>
                    <a:pt x="3694" y="3776"/>
                  </a:cubicBezTo>
                  <a:cubicBezTo>
                    <a:pt x="3717" y="3776"/>
                    <a:pt x="3741" y="3775"/>
                    <a:pt x="3764" y="3773"/>
                  </a:cubicBezTo>
                  <a:lnTo>
                    <a:pt x="3764" y="3773"/>
                  </a:lnTo>
                  <a:cubicBezTo>
                    <a:pt x="3726" y="4356"/>
                    <a:pt x="3973" y="4944"/>
                    <a:pt x="4446" y="5293"/>
                  </a:cubicBezTo>
                  <a:lnTo>
                    <a:pt x="4446" y="5946"/>
                  </a:lnTo>
                  <a:lnTo>
                    <a:pt x="4184" y="6034"/>
                  </a:lnTo>
                  <a:cubicBezTo>
                    <a:pt x="3843" y="5273"/>
                    <a:pt x="3076" y="4741"/>
                    <a:pt x="2188" y="4741"/>
                  </a:cubicBezTo>
                  <a:cubicBezTo>
                    <a:pt x="982" y="4741"/>
                    <a:pt x="0" y="5723"/>
                    <a:pt x="0" y="6928"/>
                  </a:cubicBezTo>
                  <a:cubicBezTo>
                    <a:pt x="0" y="7387"/>
                    <a:pt x="141" y="7825"/>
                    <a:pt x="406" y="8199"/>
                  </a:cubicBezTo>
                  <a:cubicBezTo>
                    <a:pt x="438" y="8243"/>
                    <a:pt x="488" y="8267"/>
                    <a:pt x="539" y="8267"/>
                  </a:cubicBezTo>
                  <a:cubicBezTo>
                    <a:pt x="571" y="8267"/>
                    <a:pt x="604" y="8257"/>
                    <a:pt x="632" y="8237"/>
                  </a:cubicBezTo>
                  <a:cubicBezTo>
                    <a:pt x="706" y="8184"/>
                    <a:pt x="724" y="8081"/>
                    <a:pt x="671" y="8007"/>
                  </a:cubicBezTo>
                  <a:cubicBezTo>
                    <a:pt x="447" y="7693"/>
                    <a:pt x="327" y="7319"/>
                    <a:pt x="327" y="6928"/>
                  </a:cubicBezTo>
                  <a:cubicBezTo>
                    <a:pt x="327" y="5902"/>
                    <a:pt x="1162" y="5067"/>
                    <a:pt x="2188" y="5067"/>
                  </a:cubicBezTo>
                  <a:cubicBezTo>
                    <a:pt x="3202" y="5067"/>
                    <a:pt x="4029" y="5882"/>
                    <a:pt x="4049" y="6890"/>
                  </a:cubicBezTo>
                  <a:cubicBezTo>
                    <a:pt x="4037" y="7913"/>
                    <a:pt x="3232" y="8790"/>
                    <a:pt x="2188" y="8790"/>
                  </a:cubicBezTo>
                  <a:cubicBezTo>
                    <a:pt x="1812" y="8790"/>
                    <a:pt x="1450" y="8678"/>
                    <a:pt x="1138" y="8466"/>
                  </a:cubicBezTo>
                  <a:cubicBezTo>
                    <a:pt x="1110" y="8447"/>
                    <a:pt x="1079" y="8438"/>
                    <a:pt x="1047" y="8438"/>
                  </a:cubicBezTo>
                  <a:cubicBezTo>
                    <a:pt x="996" y="8438"/>
                    <a:pt x="945" y="8463"/>
                    <a:pt x="912" y="8510"/>
                  </a:cubicBezTo>
                  <a:cubicBezTo>
                    <a:pt x="862" y="8584"/>
                    <a:pt x="879" y="8687"/>
                    <a:pt x="956" y="8737"/>
                  </a:cubicBezTo>
                  <a:cubicBezTo>
                    <a:pt x="1238" y="8931"/>
                    <a:pt x="1562" y="9054"/>
                    <a:pt x="1900" y="9098"/>
                  </a:cubicBezTo>
                  <a:lnTo>
                    <a:pt x="1900" y="10983"/>
                  </a:lnTo>
                  <a:cubicBezTo>
                    <a:pt x="1900" y="11071"/>
                    <a:pt x="1973" y="11145"/>
                    <a:pt x="2061" y="11145"/>
                  </a:cubicBezTo>
                  <a:lnTo>
                    <a:pt x="9068" y="11145"/>
                  </a:lnTo>
                  <a:cubicBezTo>
                    <a:pt x="9156" y="11145"/>
                    <a:pt x="9230" y="11071"/>
                    <a:pt x="9230" y="10983"/>
                  </a:cubicBezTo>
                  <a:lnTo>
                    <a:pt x="9230" y="9104"/>
                  </a:lnTo>
                  <a:cubicBezTo>
                    <a:pt x="10327" y="8987"/>
                    <a:pt x="11182" y="8054"/>
                    <a:pt x="11182" y="6928"/>
                  </a:cubicBezTo>
                  <a:cubicBezTo>
                    <a:pt x="11182" y="6405"/>
                    <a:pt x="10994" y="5896"/>
                    <a:pt x="10650" y="5499"/>
                  </a:cubicBezTo>
                  <a:cubicBezTo>
                    <a:pt x="10312" y="5108"/>
                    <a:pt x="9845" y="4847"/>
                    <a:pt x="9336" y="4767"/>
                  </a:cubicBezTo>
                  <a:cubicBezTo>
                    <a:pt x="9327" y="4766"/>
                    <a:pt x="9318" y="4765"/>
                    <a:pt x="9309" y="4765"/>
                  </a:cubicBezTo>
                  <a:cubicBezTo>
                    <a:pt x="9229" y="4765"/>
                    <a:pt x="9161" y="4823"/>
                    <a:pt x="9148" y="4902"/>
                  </a:cubicBezTo>
                  <a:cubicBezTo>
                    <a:pt x="9136" y="4994"/>
                    <a:pt x="9195" y="5076"/>
                    <a:pt x="9286" y="5091"/>
                  </a:cubicBezTo>
                  <a:cubicBezTo>
                    <a:pt x="10194" y="5232"/>
                    <a:pt x="10856" y="6005"/>
                    <a:pt x="10856" y="6928"/>
                  </a:cubicBezTo>
                  <a:cubicBezTo>
                    <a:pt x="10856" y="7954"/>
                    <a:pt x="10021" y="8790"/>
                    <a:pt x="8995" y="8790"/>
                  </a:cubicBezTo>
                  <a:cubicBezTo>
                    <a:pt x="7969" y="8790"/>
                    <a:pt x="7134" y="7954"/>
                    <a:pt x="7134" y="6928"/>
                  </a:cubicBezTo>
                  <a:cubicBezTo>
                    <a:pt x="7134" y="6043"/>
                    <a:pt x="7763" y="5276"/>
                    <a:pt x="8630" y="5102"/>
                  </a:cubicBezTo>
                  <a:cubicBezTo>
                    <a:pt x="8718" y="5085"/>
                    <a:pt x="8774" y="4999"/>
                    <a:pt x="8760" y="4911"/>
                  </a:cubicBezTo>
                  <a:cubicBezTo>
                    <a:pt x="8744" y="4834"/>
                    <a:pt x="8675" y="4782"/>
                    <a:pt x="8598" y="4782"/>
                  </a:cubicBezTo>
                  <a:cubicBezTo>
                    <a:pt x="8587" y="4782"/>
                    <a:pt x="8576" y="4783"/>
                    <a:pt x="8565" y="4785"/>
                  </a:cubicBezTo>
                  <a:cubicBezTo>
                    <a:pt x="7851" y="4926"/>
                    <a:pt x="7272" y="5414"/>
                    <a:pt x="6989" y="6052"/>
                  </a:cubicBezTo>
                  <a:cubicBezTo>
                    <a:pt x="6984" y="6049"/>
                    <a:pt x="6684" y="5946"/>
                    <a:pt x="6684" y="5946"/>
                  </a:cubicBezTo>
                  <a:lnTo>
                    <a:pt x="6684" y="5293"/>
                  </a:lnTo>
                  <a:cubicBezTo>
                    <a:pt x="7163" y="4941"/>
                    <a:pt x="7392" y="4358"/>
                    <a:pt x="7369" y="3773"/>
                  </a:cubicBezTo>
                  <a:lnTo>
                    <a:pt x="7369" y="3773"/>
                  </a:lnTo>
                  <a:cubicBezTo>
                    <a:pt x="7391" y="3775"/>
                    <a:pt x="7413" y="3776"/>
                    <a:pt x="7435" y="3776"/>
                  </a:cubicBezTo>
                  <a:cubicBezTo>
                    <a:pt x="7789" y="3776"/>
                    <a:pt x="8151" y="3557"/>
                    <a:pt x="8151" y="3156"/>
                  </a:cubicBezTo>
                  <a:lnTo>
                    <a:pt x="8151" y="2815"/>
                  </a:lnTo>
                  <a:cubicBezTo>
                    <a:pt x="8151" y="2535"/>
                    <a:pt x="7963" y="2297"/>
                    <a:pt x="7707" y="2221"/>
                  </a:cubicBezTo>
                  <a:lnTo>
                    <a:pt x="7707" y="1471"/>
                  </a:lnTo>
                  <a:cubicBezTo>
                    <a:pt x="7707" y="660"/>
                    <a:pt x="7048" y="1"/>
                    <a:pt x="62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342;p138">
              <a:extLst>
                <a:ext uri="{FF2B5EF4-FFF2-40B4-BE49-F238E27FC236}">
                  <a16:creationId xmlns:a16="http://schemas.microsoft.com/office/drawing/2014/main" id="{9EB775FA-F473-D8E5-91B6-24E78CBE82E9}"/>
                </a:ext>
              </a:extLst>
            </p:cNvPr>
            <p:cNvSpPr/>
            <p:nvPr/>
          </p:nvSpPr>
          <p:spPr>
            <a:xfrm>
              <a:off x="1667098" y="2814270"/>
              <a:ext cx="92409" cy="77489"/>
            </a:xfrm>
            <a:custGeom>
              <a:avLst/>
              <a:gdLst/>
              <a:ahLst/>
              <a:cxnLst/>
              <a:rect l="l" t="t" r="r" b="b"/>
              <a:pathLst>
                <a:path w="2818" h="2363" extrusionOk="0">
                  <a:moveTo>
                    <a:pt x="2247" y="327"/>
                  </a:moveTo>
                  <a:cubicBezTo>
                    <a:pt x="2284" y="327"/>
                    <a:pt x="2321" y="339"/>
                    <a:pt x="2353" y="363"/>
                  </a:cubicBezTo>
                  <a:cubicBezTo>
                    <a:pt x="2432" y="422"/>
                    <a:pt x="2447" y="533"/>
                    <a:pt x="2388" y="610"/>
                  </a:cubicBezTo>
                  <a:lnTo>
                    <a:pt x="1373" y="1962"/>
                  </a:lnTo>
                  <a:cubicBezTo>
                    <a:pt x="1329" y="2010"/>
                    <a:pt x="1282" y="2034"/>
                    <a:pt x="1233" y="2034"/>
                  </a:cubicBezTo>
                  <a:cubicBezTo>
                    <a:pt x="1192" y="2034"/>
                    <a:pt x="1149" y="2017"/>
                    <a:pt x="1106" y="1983"/>
                  </a:cubicBezTo>
                  <a:lnTo>
                    <a:pt x="430" y="1307"/>
                  </a:lnTo>
                  <a:cubicBezTo>
                    <a:pt x="359" y="1236"/>
                    <a:pt x="359" y="1124"/>
                    <a:pt x="430" y="1057"/>
                  </a:cubicBezTo>
                  <a:cubicBezTo>
                    <a:pt x="471" y="1022"/>
                    <a:pt x="513" y="1004"/>
                    <a:pt x="555" y="1004"/>
                  </a:cubicBezTo>
                  <a:cubicBezTo>
                    <a:pt x="596" y="1004"/>
                    <a:pt x="638" y="1022"/>
                    <a:pt x="680" y="1057"/>
                  </a:cubicBezTo>
                  <a:lnTo>
                    <a:pt x="1079" y="1454"/>
                  </a:lnTo>
                  <a:cubicBezTo>
                    <a:pt x="1120" y="1486"/>
                    <a:pt x="1159" y="1503"/>
                    <a:pt x="1197" y="1503"/>
                  </a:cubicBezTo>
                  <a:cubicBezTo>
                    <a:pt x="1241" y="1503"/>
                    <a:pt x="1284" y="1480"/>
                    <a:pt x="1326" y="1436"/>
                  </a:cubicBezTo>
                  <a:lnTo>
                    <a:pt x="2106" y="398"/>
                  </a:lnTo>
                  <a:cubicBezTo>
                    <a:pt x="2140" y="351"/>
                    <a:pt x="2193" y="327"/>
                    <a:pt x="2247" y="327"/>
                  </a:cubicBezTo>
                  <a:close/>
                  <a:moveTo>
                    <a:pt x="2247" y="0"/>
                  </a:moveTo>
                  <a:cubicBezTo>
                    <a:pt x="2093" y="0"/>
                    <a:pt x="1942" y="70"/>
                    <a:pt x="1844" y="201"/>
                  </a:cubicBezTo>
                  <a:lnTo>
                    <a:pt x="1176" y="1089"/>
                  </a:lnTo>
                  <a:lnTo>
                    <a:pt x="912" y="825"/>
                  </a:lnTo>
                  <a:cubicBezTo>
                    <a:pt x="813" y="726"/>
                    <a:pt x="684" y="677"/>
                    <a:pt x="555" y="677"/>
                  </a:cubicBezTo>
                  <a:cubicBezTo>
                    <a:pt x="425" y="677"/>
                    <a:pt x="296" y="726"/>
                    <a:pt x="197" y="825"/>
                  </a:cubicBezTo>
                  <a:cubicBezTo>
                    <a:pt x="0" y="1022"/>
                    <a:pt x="0" y="1342"/>
                    <a:pt x="197" y="1539"/>
                  </a:cubicBezTo>
                  <a:lnTo>
                    <a:pt x="874" y="2215"/>
                  </a:lnTo>
                  <a:cubicBezTo>
                    <a:pt x="972" y="2314"/>
                    <a:pt x="1102" y="2363"/>
                    <a:pt x="1231" y="2363"/>
                  </a:cubicBezTo>
                  <a:cubicBezTo>
                    <a:pt x="1383" y="2363"/>
                    <a:pt x="1535" y="2295"/>
                    <a:pt x="1635" y="2159"/>
                  </a:cubicBezTo>
                  <a:lnTo>
                    <a:pt x="2650" y="807"/>
                  </a:lnTo>
                  <a:cubicBezTo>
                    <a:pt x="2817" y="586"/>
                    <a:pt x="2770" y="269"/>
                    <a:pt x="2550" y="101"/>
                  </a:cubicBezTo>
                  <a:cubicBezTo>
                    <a:pt x="2459" y="33"/>
                    <a:pt x="2352" y="0"/>
                    <a:pt x="22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343;p138">
              <a:extLst>
                <a:ext uri="{FF2B5EF4-FFF2-40B4-BE49-F238E27FC236}">
                  <a16:creationId xmlns:a16="http://schemas.microsoft.com/office/drawing/2014/main" id="{BBDF4FA8-378B-F53C-6214-84D15836CDD8}"/>
                </a:ext>
              </a:extLst>
            </p:cNvPr>
            <p:cNvSpPr/>
            <p:nvPr/>
          </p:nvSpPr>
          <p:spPr>
            <a:xfrm>
              <a:off x="1894547" y="2814270"/>
              <a:ext cx="80735" cy="77521"/>
            </a:xfrm>
            <a:custGeom>
              <a:avLst/>
              <a:gdLst/>
              <a:ahLst/>
              <a:cxnLst/>
              <a:rect l="l" t="t" r="r" b="b"/>
              <a:pathLst>
                <a:path w="2462" h="2364" extrusionOk="0">
                  <a:moveTo>
                    <a:pt x="1907" y="327"/>
                  </a:moveTo>
                  <a:cubicBezTo>
                    <a:pt x="1953" y="327"/>
                    <a:pt x="1999" y="344"/>
                    <a:pt x="2032" y="378"/>
                  </a:cubicBezTo>
                  <a:cubicBezTo>
                    <a:pt x="2103" y="448"/>
                    <a:pt x="2103" y="560"/>
                    <a:pt x="2032" y="630"/>
                  </a:cubicBezTo>
                  <a:lnTo>
                    <a:pt x="1597" y="1066"/>
                  </a:lnTo>
                  <a:cubicBezTo>
                    <a:pt x="1532" y="1142"/>
                    <a:pt x="1532" y="1219"/>
                    <a:pt x="1597" y="1298"/>
                  </a:cubicBezTo>
                  <a:lnTo>
                    <a:pt x="2032" y="1733"/>
                  </a:lnTo>
                  <a:cubicBezTo>
                    <a:pt x="2103" y="1801"/>
                    <a:pt x="2103" y="1912"/>
                    <a:pt x="2032" y="1983"/>
                  </a:cubicBezTo>
                  <a:cubicBezTo>
                    <a:pt x="1991" y="2018"/>
                    <a:pt x="1949" y="2036"/>
                    <a:pt x="1907" y="2036"/>
                  </a:cubicBezTo>
                  <a:cubicBezTo>
                    <a:pt x="1865" y="2036"/>
                    <a:pt x="1824" y="2018"/>
                    <a:pt x="1782" y="1983"/>
                  </a:cubicBezTo>
                  <a:lnTo>
                    <a:pt x="1347" y="1548"/>
                  </a:lnTo>
                  <a:cubicBezTo>
                    <a:pt x="1308" y="1516"/>
                    <a:pt x="1269" y="1499"/>
                    <a:pt x="1230" y="1499"/>
                  </a:cubicBezTo>
                  <a:cubicBezTo>
                    <a:pt x="1191" y="1499"/>
                    <a:pt x="1153" y="1516"/>
                    <a:pt x="1115" y="1548"/>
                  </a:cubicBezTo>
                  <a:lnTo>
                    <a:pt x="680" y="1983"/>
                  </a:lnTo>
                  <a:cubicBezTo>
                    <a:pt x="637" y="2018"/>
                    <a:pt x="595" y="2036"/>
                    <a:pt x="553" y="2036"/>
                  </a:cubicBezTo>
                  <a:cubicBezTo>
                    <a:pt x="511" y="2036"/>
                    <a:pt x="470" y="2018"/>
                    <a:pt x="427" y="1983"/>
                  </a:cubicBezTo>
                  <a:cubicBezTo>
                    <a:pt x="359" y="1912"/>
                    <a:pt x="359" y="1801"/>
                    <a:pt x="427" y="1733"/>
                  </a:cubicBezTo>
                  <a:lnTo>
                    <a:pt x="865" y="1298"/>
                  </a:lnTo>
                  <a:cubicBezTo>
                    <a:pt x="927" y="1233"/>
                    <a:pt x="927" y="1130"/>
                    <a:pt x="865" y="1066"/>
                  </a:cubicBezTo>
                  <a:lnTo>
                    <a:pt x="427" y="630"/>
                  </a:lnTo>
                  <a:cubicBezTo>
                    <a:pt x="359" y="560"/>
                    <a:pt x="359" y="448"/>
                    <a:pt x="427" y="378"/>
                  </a:cubicBezTo>
                  <a:cubicBezTo>
                    <a:pt x="462" y="344"/>
                    <a:pt x="508" y="327"/>
                    <a:pt x="553" y="327"/>
                  </a:cubicBezTo>
                  <a:cubicBezTo>
                    <a:pt x="599" y="327"/>
                    <a:pt x="644" y="344"/>
                    <a:pt x="680" y="378"/>
                  </a:cubicBezTo>
                  <a:lnTo>
                    <a:pt x="1115" y="816"/>
                  </a:lnTo>
                  <a:cubicBezTo>
                    <a:pt x="1153" y="847"/>
                    <a:pt x="1191" y="862"/>
                    <a:pt x="1230" y="862"/>
                  </a:cubicBezTo>
                  <a:cubicBezTo>
                    <a:pt x="1269" y="862"/>
                    <a:pt x="1308" y="847"/>
                    <a:pt x="1347" y="816"/>
                  </a:cubicBezTo>
                  <a:lnTo>
                    <a:pt x="1782" y="378"/>
                  </a:lnTo>
                  <a:cubicBezTo>
                    <a:pt x="1816" y="344"/>
                    <a:pt x="1862" y="327"/>
                    <a:pt x="1907" y="327"/>
                  </a:cubicBezTo>
                  <a:close/>
                  <a:moveTo>
                    <a:pt x="554" y="1"/>
                  </a:moveTo>
                  <a:cubicBezTo>
                    <a:pt x="425" y="1"/>
                    <a:pt x="296" y="50"/>
                    <a:pt x="198" y="148"/>
                  </a:cubicBezTo>
                  <a:cubicBezTo>
                    <a:pt x="1" y="345"/>
                    <a:pt x="1" y="666"/>
                    <a:pt x="198" y="860"/>
                  </a:cubicBezTo>
                  <a:lnTo>
                    <a:pt x="518" y="1180"/>
                  </a:lnTo>
                  <a:lnTo>
                    <a:pt x="198" y="1501"/>
                  </a:lnTo>
                  <a:cubicBezTo>
                    <a:pt x="1" y="1698"/>
                    <a:pt x="1" y="2018"/>
                    <a:pt x="198" y="2215"/>
                  </a:cubicBezTo>
                  <a:cubicBezTo>
                    <a:pt x="317" y="2314"/>
                    <a:pt x="436" y="2363"/>
                    <a:pt x="554" y="2363"/>
                  </a:cubicBezTo>
                  <a:cubicBezTo>
                    <a:pt x="673" y="2363"/>
                    <a:pt x="792" y="2314"/>
                    <a:pt x="909" y="2215"/>
                  </a:cubicBezTo>
                  <a:lnTo>
                    <a:pt x="1230" y="1895"/>
                  </a:lnTo>
                  <a:lnTo>
                    <a:pt x="1550" y="2215"/>
                  </a:lnTo>
                  <a:cubicBezTo>
                    <a:pt x="1669" y="2314"/>
                    <a:pt x="1788" y="2363"/>
                    <a:pt x="1907" y="2363"/>
                  </a:cubicBezTo>
                  <a:cubicBezTo>
                    <a:pt x="2026" y="2363"/>
                    <a:pt x="2146" y="2314"/>
                    <a:pt x="2265" y="2215"/>
                  </a:cubicBezTo>
                  <a:cubicBezTo>
                    <a:pt x="2462" y="2018"/>
                    <a:pt x="2462" y="1698"/>
                    <a:pt x="2265" y="1501"/>
                  </a:cubicBezTo>
                  <a:lnTo>
                    <a:pt x="1944" y="1180"/>
                  </a:lnTo>
                  <a:lnTo>
                    <a:pt x="2265" y="860"/>
                  </a:lnTo>
                  <a:cubicBezTo>
                    <a:pt x="2459" y="663"/>
                    <a:pt x="2459" y="345"/>
                    <a:pt x="2265" y="148"/>
                  </a:cubicBezTo>
                  <a:cubicBezTo>
                    <a:pt x="2166" y="50"/>
                    <a:pt x="2037" y="1"/>
                    <a:pt x="1907" y="1"/>
                  </a:cubicBezTo>
                  <a:cubicBezTo>
                    <a:pt x="1778" y="1"/>
                    <a:pt x="1649" y="50"/>
                    <a:pt x="1550" y="148"/>
                  </a:cubicBezTo>
                  <a:lnTo>
                    <a:pt x="1230" y="469"/>
                  </a:lnTo>
                  <a:lnTo>
                    <a:pt x="909" y="148"/>
                  </a:lnTo>
                  <a:cubicBezTo>
                    <a:pt x="812" y="50"/>
                    <a:pt x="683" y="1"/>
                    <a:pt x="5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15510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8">
          <a:extLst>
            <a:ext uri="{FF2B5EF4-FFF2-40B4-BE49-F238E27FC236}">
              <a16:creationId xmlns:a16="http://schemas.microsoft.com/office/drawing/2014/main" id="{509254CA-54F7-562E-8DBF-3A312E6665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215C948-B925-F176-8CEF-72AE770726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200" y="0"/>
            <a:ext cx="7713600" cy="572700"/>
          </a:xfrm>
        </p:spPr>
        <p:txBody>
          <a:bodyPr/>
          <a:lstStyle/>
          <a:p>
            <a:pPr algn="ctr"/>
            <a:r>
              <a:rPr lang="en-US" sz="3000" dirty="0">
                <a:solidFill>
                  <a:schemeClr val="bg1">
                    <a:lumMod val="25000"/>
                  </a:schemeClr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Imprint MT Shadow" panose="04020605060303030202" pitchFamily="82" charset="0"/>
              </a:rPr>
              <a:t>Tableau – Olist Store Dashboard</a:t>
            </a:r>
            <a:endParaRPr lang="en-IN" sz="3000" dirty="0"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2FAE6D-B4F0-E518-6E8B-D02015DD14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13" y="621553"/>
            <a:ext cx="8992926" cy="4388819"/>
          </a:xfrm>
          <a:prstGeom prst="rect">
            <a:avLst/>
          </a:prstGeom>
          <a:effectLst>
            <a:glow rad="139700">
              <a:schemeClr val="accent1">
                <a:satMod val="175000"/>
                <a:alpha val="40000"/>
              </a:schemeClr>
            </a:glow>
            <a:softEdge rad="31750"/>
          </a:effectLst>
        </p:spPr>
      </p:pic>
      <p:grpSp>
        <p:nvGrpSpPr>
          <p:cNvPr id="20" name="Google Shape;10043;p156">
            <a:extLst>
              <a:ext uri="{FF2B5EF4-FFF2-40B4-BE49-F238E27FC236}">
                <a16:creationId xmlns:a16="http://schemas.microsoft.com/office/drawing/2014/main" id="{AAB40D8D-3EFC-13B3-44D4-5CB26A39B3F0}"/>
              </a:ext>
            </a:extLst>
          </p:cNvPr>
          <p:cNvGrpSpPr/>
          <p:nvPr/>
        </p:nvGrpSpPr>
        <p:grpSpPr>
          <a:xfrm>
            <a:off x="979219" y="27829"/>
            <a:ext cx="754165" cy="517042"/>
            <a:chOff x="951975" y="315800"/>
            <a:chExt cx="5860325" cy="493355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1" name="Google Shape;10044;p156">
              <a:extLst>
                <a:ext uri="{FF2B5EF4-FFF2-40B4-BE49-F238E27FC236}">
                  <a16:creationId xmlns:a16="http://schemas.microsoft.com/office/drawing/2014/main" id="{4A154697-154A-F257-5A3A-74AC40AA0C70}"/>
                </a:ext>
              </a:extLst>
            </p:cNvPr>
            <p:cNvSpPr/>
            <p:nvPr/>
          </p:nvSpPr>
          <p:spPr>
            <a:xfrm>
              <a:off x="6501500" y="3684025"/>
              <a:ext cx="310800" cy="261200"/>
            </a:xfrm>
            <a:custGeom>
              <a:avLst/>
              <a:gdLst/>
              <a:ahLst/>
              <a:cxnLst/>
              <a:rect l="l" t="t" r="r" b="b"/>
              <a:pathLst>
                <a:path w="12432" h="10448" extrusionOk="0">
                  <a:moveTo>
                    <a:pt x="4963" y="0"/>
                  </a:moveTo>
                  <a:cubicBezTo>
                    <a:pt x="2239" y="0"/>
                    <a:pt x="0" y="2356"/>
                    <a:pt x="0" y="5120"/>
                  </a:cubicBezTo>
                  <a:cubicBezTo>
                    <a:pt x="0" y="8227"/>
                    <a:pt x="2220" y="10447"/>
                    <a:pt x="5328" y="10447"/>
                  </a:cubicBezTo>
                  <a:cubicBezTo>
                    <a:pt x="9989" y="10447"/>
                    <a:pt x="12431" y="4898"/>
                    <a:pt x="8879" y="1568"/>
                  </a:cubicBezTo>
                  <a:cubicBezTo>
                    <a:pt x="7991" y="458"/>
                    <a:pt x="6660" y="14"/>
                    <a:pt x="5328" y="14"/>
                  </a:cubicBezTo>
                  <a:cubicBezTo>
                    <a:pt x="5205" y="5"/>
                    <a:pt x="5084" y="0"/>
                    <a:pt x="4963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bg1">
                  <a:lumMod val="2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22" name="Google Shape;10045;p156">
              <a:extLst>
                <a:ext uri="{FF2B5EF4-FFF2-40B4-BE49-F238E27FC236}">
                  <a16:creationId xmlns:a16="http://schemas.microsoft.com/office/drawing/2014/main" id="{3577662D-0A68-4309-F22B-C825D88DEAD4}"/>
                </a:ext>
              </a:extLst>
            </p:cNvPr>
            <p:cNvSpPr/>
            <p:nvPr/>
          </p:nvSpPr>
          <p:spPr>
            <a:xfrm>
              <a:off x="6501500" y="2945200"/>
              <a:ext cx="310800" cy="261925"/>
            </a:xfrm>
            <a:custGeom>
              <a:avLst/>
              <a:gdLst/>
              <a:ahLst/>
              <a:cxnLst/>
              <a:rect l="l" t="t" r="r" b="b"/>
              <a:pathLst>
                <a:path w="12432" h="10477" extrusionOk="0">
                  <a:moveTo>
                    <a:pt x="5852" y="1"/>
                  </a:moveTo>
                  <a:cubicBezTo>
                    <a:pt x="5678" y="1"/>
                    <a:pt x="5503" y="15"/>
                    <a:pt x="5328" y="44"/>
                  </a:cubicBezTo>
                  <a:cubicBezTo>
                    <a:pt x="5205" y="34"/>
                    <a:pt x="5084" y="30"/>
                    <a:pt x="4963" y="30"/>
                  </a:cubicBezTo>
                  <a:cubicBezTo>
                    <a:pt x="2239" y="30"/>
                    <a:pt x="0" y="2386"/>
                    <a:pt x="0" y="5149"/>
                  </a:cubicBezTo>
                  <a:cubicBezTo>
                    <a:pt x="0" y="8035"/>
                    <a:pt x="2220" y="10477"/>
                    <a:pt x="5328" y="10477"/>
                  </a:cubicBezTo>
                  <a:cubicBezTo>
                    <a:pt x="9989" y="10477"/>
                    <a:pt x="12431" y="4705"/>
                    <a:pt x="8879" y="1376"/>
                  </a:cubicBezTo>
                  <a:cubicBezTo>
                    <a:pt x="8108" y="604"/>
                    <a:pt x="7002" y="1"/>
                    <a:pt x="585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bg1">
                  <a:lumMod val="2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23" name="Google Shape;10046;p156">
              <a:extLst>
                <a:ext uri="{FF2B5EF4-FFF2-40B4-BE49-F238E27FC236}">
                  <a16:creationId xmlns:a16="http://schemas.microsoft.com/office/drawing/2014/main" id="{F82C4288-488B-4EAB-CB6D-F73DBFA9E46D}"/>
                </a:ext>
              </a:extLst>
            </p:cNvPr>
            <p:cNvSpPr/>
            <p:nvPr/>
          </p:nvSpPr>
          <p:spPr>
            <a:xfrm>
              <a:off x="6501500" y="2202650"/>
              <a:ext cx="310800" cy="266400"/>
            </a:xfrm>
            <a:custGeom>
              <a:avLst/>
              <a:gdLst/>
              <a:ahLst/>
              <a:cxnLst/>
              <a:rect l="l" t="t" r="r" b="b"/>
              <a:pathLst>
                <a:path w="12432" h="10656" extrusionOk="0">
                  <a:moveTo>
                    <a:pt x="5328" y="0"/>
                  </a:moveTo>
                  <a:cubicBezTo>
                    <a:pt x="2442" y="0"/>
                    <a:pt x="0" y="2442"/>
                    <a:pt x="0" y="5328"/>
                  </a:cubicBezTo>
                  <a:cubicBezTo>
                    <a:pt x="0" y="8214"/>
                    <a:pt x="2220" y="10655"/>
                    <a:pt x="5328" y="10655"/>
                  </a:cubicBezTo>
                  <a:cubicBezTo>
                    <a:pt x="9989" y="10655"/>
                    <a:pt x="12431" y="4884"/>
                    <a:pt x="8879" y="1554"/>
                  </a:cubicBezTo>
                  <a:cubicBezTo>
                    <a:pt x="7991" y="444"/>
                    <a:pt x="6660" y="0"/>
                    <a:pt x="5328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bg1">
                  <a:lumMod val="2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24" name="Google Shape;10047;p156">
              <a:extLst>
                <a:ext uri="{FF2B5EF4-FFF2-40B4-BE49-F238E27FC236}">
                  <a16:creationId xmlns:a16="http://schemas.microsoft.com/office/drawing/2014/main" id="{52EC2CCF-C276-8AEC-81F1-7AF4B842FB60}"/>
                </a:ext>
              </a:extLst>
            </p:cNvPr>
            <p:cNvSpPr/>
            <p:nvPr/>
          </p:nvSpPr>
          <p:spPr>
            <a:xfrm>
              <a:off x="951975" y="3495675"/>
              <a:ext cx="5460750" cy="1753675"/>
            </a:xfrm>
            <a:custGeom>
              <a:avLst/>
              <a:gdLst/>
              <a:ahLst/>
              <a:cxnLst/>
              <a:rect l="l" t="t" r="r" b="b"/>
              <a:pathLst>
                <a:path w="218430" h="70147" fill="none" extrusionOk="0">
                  <a:moveTo>
                    <a:pt x="29746" y="1"/>
                  </a:moveTo>
                  <a:lnTo>
                    <a:pt x="0" y="14430"/>
                  </a:lnTo>
                  <a:lnTo>
                    <a:pt x="109215" y="70147"/>
                  </a:lnTo>
                  <a:lnTo>
                    <a:pt x="218429" y="14430"/>
                  </a:lnTo>
                  <a:lnTo>
                    <a:pt x="188684" y="1"/>
                  </a:lnTo>
                  <a:lnTo>
                    <a:pt x="109215" y="40623"/>
                  </a:lnTo>
                  <a:close/>
                </a:path>
              </a:pathLst>
            </a:custGeom>
            <a:noFill/>
            <a:ln w="9525" cap="flat" cmpd="sng">
              <a:solidFill>
                <a:schemeClr val="bg1">
                  <a:lumMod val="25000"/>
                </a:schemeClr>
              </a:solidFill>
              <a:prstDash val="solid"/>
              <a:miter lim="22198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25" name="Google Shape;10048;p156">
              <a:extLst>
                <a:ext uri="{FF2B5EF4-FFF2-40B4-BE49-F238E27FC236}">
                  <a16:creationId xmlns:a16="http://schemas.microsoft.com/office/drawing/2014/main" id="{0040F705-EF9B-A6E8-1CB1-C1F0920DC7F0}"/>
                </a:ext>
              </a:extLst>
            </p:cNvPr>
            <p:cNvSpPr/>
            <p:nvPr/>
          </p:nvSpPr>
          <p:spPr>
            <a:xfrm>
              <a:off x="951975" y="2757600"/>
              <a:ext cx="5460750" cy="1753675"/>
            </a:xfrm>
            <a:custGeom>
              <a:avLst/>
              <a:gdLst/>
              <a:ahLst/>
              <a:cxnLst/>
              <a:rect l="l" t="t" r="r" b="b"/>
              <a:pathLst>
                <a:path w="218430" h="70147" fill="none" extrusionOk="0">
                  <a:moveTo>
                    <a:pt x="188684" y="0"/>
                  </a:moveTo>
                  <a:lnTo>
                    <a:pt x="158939" y="15095"/>
                  </a:lnTo>
                  <a:lnTo>
                    <a:pt x="109215" y="40623"/>
                  </a:lnTo>
                  <a:lnTo>
                    <a:pt x="59491" y="15095"/>
                  </a:lnTo>
                  <a:lnTo>
                    <a:pt x="29746" y="0"/>
                  </a:lnTo>
                  <a:lnTo>
                    <a:pt x="0" y="14429"/>
                  </a:lnTo>
                  <a:lnTo>
                    <a:pt x="29746" y="29524"/>
                  </a:lnTo>
                  <a:lnTo>
                    <a:pt x="109215" y="70146"/>
                  </a:lnTo>
                  <a:lnTo>
                    <a:pt x="188684" y="29524"/>
                  </a:lnTo>
                  <a:lnTo>
                    <a:pt x="218429" y="14429"/>
                  </a:lnTo>
                  <a:close/>
                </a:path>
              </a:pathLst>
            </a:custGeom>
            <a:noFill/>
            <a:ln w="9525" cap="flat" cmpd="sng">
              <a:solidFill>
                <a:schemeClr val="bg1">
                  <a:lumMod val="25000"/>
                </a:schemeClr>
              </a:solidFill>
              <a:prstDash val="solid"/>
              <a:miter lim="22198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26" name="Google Shape;10049;p156">
              <a:extLst>
                <a:ext uri="{FF2B5EF4-FFF2-40B4-BE49-F238E27FC236}">
                  <a16:creationId xmlns:a16="http://schemas.microsoft.com/office/drawing/2014/main" id="{098006F8-8C54-0701-D819-CA4A624713AE}"/>
                </a:ext>
              </a:extLst>
            </p:cNvPr>
            <p:cNvSpPr/>
            <p:nvPr/>
          </p:nvSpPr>
          <p:spPr>
            <a:xfrm>
              <a:off x="951975" y="2019500"/>
              <a:ext cx="5460750" cy="1753675"/>
            </a:xfrm>
            <a:custGeom>
              <a:avLst/>
              <a:gdLst/>
              <a:ahLst/>
              <a:cxnLst/>
              <a:rect l="l" t="t" r="r" b="b"/>
              <a:pathLst>
                <a:path w="218430" h="70147" fill="none" extrusionOk="0">
                  <a:moveTo>
                    <a:pt x="188684" y="1"/>
                  </a:moveTo>
                  <a:lnTo>
                    <a:pt x="158939" y="15096"/>
                  </a:lnTo>
                  <a:lnTo>
                    <a:pt x="129193" y="30190"/>
                  </a:lnTo>
                  <a:lnTo>
                    <a:pt x="109215" y="40623"/>
                  </a:lnTo>
                  <a:lnTo>
                    <a:pt x="89237" y="30190"/>
                  </a:lnTo>
                  <a:lnTo>
                    <a:pt x="59491" y="15096"/>
                  </a:lnTo>
                  <a:lnTo>
                    <a:pt x="29746" y="1"/>
                  </a:lnTo>
                  <a:lnTo>
                    <a:pt x="0" y="14208"/>
                  </a:lnTo>
                  <a:lnTo>
                    <a:pt x="29746" y="29524"/>
                  </a:lnTo>
                  <a:lnTo>
                    <a:pt x="59491" y="44619"/>
                  </a:lnTo>
                  <a:lnTo>
                    <a:pt x="109215" y="70147"/>
                  </a:lnTo>
                  <a:lnTo>
                    <a:pt x="158939" y="44619"/>
                  </a:lnTo>
                  <a:lnTo>
                    <a:pt x="188684" y="29524"/>
                  </a:lnTo>
                  <a:lnTo>
                    <a:pt x="218429" y="14208"/>
                  </a:lnTo>
                  <a:close/>
                </a:path>
              </a:pathLst>
            </a:custGeom>
            <a:noFill/>
            <a:ln w="9525" cap="flat" cmpd="sng">
              <a:solidFill>
                <a:schemeClr val="bg1">
                  <a:lumMod val="25000"/>
                </a:schemeClr>
              </a:solidFill>
              <a:prstDash val="solid"/>
              <a:miter lim="22198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27" name="Google Shape;10050;p156">
              <a:extLst>
                <a:ext uri="{FF2B5EF4-FFF2-40B4-BE49-F238E27FC236}">
                  <a16:creationId xmlns:a16="http://schemas.microsoft.com/office/drawing/2014/main" id="{BCCEB5CD-E0C4-BFB8-A039-E8AC7F488F05}"/>
                </a:ext>
              </a:extLst>
            </p:cNvPr>
            <p:cNvSpPr/>
            <p:nvPr/>
          </p:nvSpPr>
          <p:spPr>
            <a:xfrm>
              <a:off x="951975" y="315800"/>
              <a:ext cx="5460750" cy="2719300"/>
            </a:xfrm>
            <a:custGeom>
              <a:avLst/>
              <a:gdLst/>
              <a:ahLst/>
              <a:cxnLst/>
              <a:rect l="l" t="t" r="r" b="b"/>
              <a:pathLst>
                <a:path w="218430" h="108772" fill="none" extrusionOk="0">
                  <a:moveTo>
                    <a:pt x="109215" y="1"/>
                  </a:moveTo>
                  <a:lnTo>
                    <a:pt x="0" y="52832"/>
                  </a:lnTo>
                  <a:lnTo>
                    <a:pt x="109215" y="108771"/>
                  </a:lnTo>
                  <a:lnTo>
                    <a:pt x="218429" y="52832"/>
                  </a:lnTo>
                  <a:close/>
                </a:path>
              </a:pathLst>
            </a:custGeom>
            <a:noFill/>
            <a:ln w="9525" cap="flat" cmpd="sng">
              <a:solidFill>
                <a:schemeClr val="bg1">
                  <a:lumMod val="25000"/>
                </a:schemeClr>
              </a:solidFill>
              <a:prstDash val="solid"/>
              <a:miter lim="22198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28" name="Google Shape;10051;p156">
              <a:extLst>
                <a:ext uri="{FF2B5EF4-FFF2-40B4-BE49-F238E27FC236}">
                  <a16:creationId xmlns:a16="http://schemas.microsoft.com/office/drawing/2014/main" id="{CBCD5A24-53E9-008C-081A-39CA615FE7BA}"/>
                </a:ext>
              </a:extLst>
            </p:cNvPr>
            <p:cNvSpPr/>
            <p:nvPr/>
          </p:nvSpPr>
          <p:spPr>
            <a:xfrm>
              <a:off x="6501500" y="1464200"/>
              <a:ext cx="310800" cy="261550"/>
            </a:xfrm>
            <a:custGeom>
              <a:avLst/>
              <a:gdLst/>
              <a:ahLst/>
              <a:cxnLst/>
              <a:rect l="l" t="t" r="r" b="b"/>
              <a:pathLst>
                <a:path w="12432" h="10462" extrusionOk="0">
                  <a:moveTo>
                    <a:pt x="4963" y="1"/>
                  </a:moveTo>
                  <a:cubicBezTo>
                    <a:pt x="2239" y="1"/>
                    <a:pt x="0" y="2357"/>
                    <a:pt x="0" y="5120"/>
                  </a:cubicBezTo>
                  <a:cubicBezTo>
                    <a:pt x="0" y="8097"/>
                    <a:pt x="2036" y="10462"/>
                    <a:pt x="4938" y="10462"/>
                  </a:cubicBezTo>
                  <a:cubicBezTo>
                    <a:pt x="5066" y="10462"/>
                    <a:pt x="5196" y="10457"/>
                    <a:pt x="5328" y="10448"/>
                  </a:cubicBezTo>
                  <a:cubicBezTo>
                    <a:pt x="9989" y="10448"/>
                    <a:pt x="12431" y="4898"/>
                    <a:pt x="8879" y="1569"/>
                  </a:cubicBezTo>
                  <a:cubicBezTo>
                    <a:pt x="7991" y="459"/>
                    <a:pt x="6660" y="15"/>
                    <a:pt x="5328" y="15"/>
                  </a:cubicBezTo>
                  <a:cubicBezTo>
                    <a:pt x="5205" y="5"/>
                    <a:pt x="5084" y="1"/>
                    <a:pt x="496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bg1">
                  <a:lumMod val="2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grpSp>
        <p:nvGrpSpPr>
          <p:cNvPr id="29" name="Google Shape;10043;p156">
            <a:extLst>
              <a:ext uri="{FF2B5EF4-FFF2-40B4-BE49-F238E27FC236}">
                <a16:creationId xmlns:a16="http://schemas.microsoft.com/office/drawing/2014/main" id="{3C8F2A8A-1E4F-9296-38F0-7AA870449C16}"/>
              </a:ext>
            </a:extLst>
          </p:cNvPr>
          <p:cNvGrpSpPr/>
          <p:nvPr/>
        </p:nvGrpSpPr>
        <p:grpSpPr>
          <a:xfrm>
            <a:off x="7410616" y="25212"/>
            <a:ext cx="754165" cy="517042"/>
            <a:chOff x="951975" y="315800"/>
            <a:chExt cx="5860325" cy="493355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0" name="Google Shape;10044;p156">
              <a:extLst>
                <a:ext uri="{FF2B5EF4-FFF2-40B4-BE49-F238E27FC236}">
                  <a16:creationId xmlns:a16="http://schemas.microsoft.com/office/drawing/2014/main" id="{05D8EAE8-4AC1-275F-0337-83CF89216555}"/>
                </a:ext>
              </a:extLst>
            </p:cNvPr>
            <p:cNvSpPr/>
            <p:nvPr/>
          </p:nvSpPr>
          <p:spPr>
            <a:xfrm>
              <a:off x="6501500" y="3684025"/>
              <a:ext cx="310800" cy="261200"/>
            </a:xfrm>
            <a:custGeom>
              <a:avLst/>
              <a:gdLst/>
              <a:ahLst/>
              <a:cxnLst/>
              <a:rect l="l" t="t" r="r" b="b"/>
              <a:pathLst>
                <a:path w="12432" h="10448" extrusionOk="0">
                  <a:moveTo>
                    <a:pt x="4963" y="0"/>
                  </a:moveTo>
                  <a:cubicBezTo>
                    <a:pt x="2239" y="0"/>
                    <a:pt x="0" y="2356"/>
                    <a:pt x="0" y="5120"/>
                  </a:cubicBezTo>
                  <a:cubicBezTo>
                    <a:pt x="0" y="8227"/>
                    <a:pt x="2220" y="10447"/>
                    <a:pt x="5328" y="10447"/>
                  </a:cubicBezTo>
                  <a:cubicBezTo>
                    <a:pt x="9989" y="10447"/>
                    <a:pt x="12431" y="4898"/>
                    <a:pt x="8879" y="1568"/>
                  </a:cubicBezTo>
                  <a:cubicBezTo>
                    <a:pt x="7991" y="458"/>
                    <a:pt x="6660" y="14"/>
                    <a:pt x="5328" y="14"/>
                  </a:cubicBezTo>
                  <a:cubicBezTo>
                    <a:pt x="5205" y="5"/>
                    <a:pt x="5084" y="0"/>
                    <a:pt x="4963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bg1">
                  <a:lumMod val="2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31" name="Google Shape;10045;p156">
              <a:extLst>
                <a:ext uri="{FF2B5EF4-FFF2-40B4-BE49-F238E27FC236}">
                  <a16:creationId xmlns:a16="http://schemas.microsoft.com/office/drawing/2014/main" id="{1F3C7060-4687-BE9E-F366-7040719BC530}"/>
                </a:ext>
              </a:extLst>
            </p:cNvPr>
            <p:cNvSpPr/>
            <p:nvPr/>
          </p:nvSpPr>
          <p:spPr>
            <a:xfrm>
              <a:off x="6501500" y="2945200"/>
              <a:ext cx="310800" cy="261925"/>
            </a:xfrm>
            <a:custGeom>
              <a:avLst/>
              <a:gdLst/>
              <a:ahLst/>
              <a:cxnLst/>
              <a:rect l="l" t="t" r="r" b="b"/>
              <a:pathLst>
                <a:path w="12432" h="10477" extrusionOk="0">
                  <a:moveTo>
                    <a:pt x="5852" y="1"/>
                  </a:moveTo>
                  <a:cubicBezTo>
                    <a:pt x="5678" y="1"/>
                    <a:pt x="5503" y="15"/>
                    <a:pt x="5328" y="44"/>
                  </a:cubicBezTo>
                  <a:cubicBezTo>
                    <a:pt x="5205" y="34"/>
                    <a:pt x="5084" y="30"/>
                    <a:pt x="4963" y="30"/>
                  </a:cubicBezTo>
                  <a:cubicBezTo>
                    <a:pt x="2239" y="30"/>
                    <a:pt x="0" y="2386"/>
                    <a:pt x="0" y="5149"/>
                  </a:cubicBezTo>
                  <a:cubicBezTo>
                    <a:pt x="0" y="8035"/>
                    <a:pt x="2220" y="10477"/>
                    <a:pt x="5328" y="10477"/>
                  </a:cubicBezTo>
                  <a:cubicBezTo>
                    <a:pt x="9989" y="10477"/>
                    <a:pt x="12431" y="4705"/>
                    <a:pt x="8879" y="1376"/>
                  </a:cubicBezTo>
                  <a:cubicBezTo>
                    <a:pt x="8108" y="604"/>
                    <a:pt x="7002" y="1"/>
                    <a:pt x="585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bg1">
                  <a:lumMod val="2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32" name="Google Shape;10046;p156">
              <a:extLst>
                <a:ext uri="{FF2B5EF4-FFF2-40B4-BE49-F238E27FC236}">
                  <a16:creationId xmlns:a16="http://schemas.microsoft.com/office/drawing/2014/main" id="{4C3D7A0E-5DC2-932A-8060-B72669FFE634}"/>
                </a:ext>
              </a:extLst>
            </p:cNvPr>
            <p:cNvSpPr/>
            <p:nvPr/>
          </p:nvSpPr>
          <p:spPr>
            <a:xfrm>
              <a:off x="6501500" y="2202650"/>
              <a:ext cx="310800" cy="266400"/>
            </a:xfrm>
            <a:custGeom>
              <a:avLst/>
              <a:gdLst/>
              <a:ahLst/>
              <a:cxnLst/>
              <a:rect l="l" t="t" r="r" b="b"/>
              <a:pathLst>
                <a:path w="12432" h="10656" extrusionOk="0">
                  <a:moveTo>
                    <a:pt x="5328" y="0"/>
                  </a:moveTo>
                  <a:cubicBezTo>
                    <a:pt x="2442" y="0"/>
                    <a:pt x="0" y="2442"/>
                    <a:pt x="0" y="5328"/>
                  </a:cubicBezTo>
                  <a:cubicBezTo>
                    <a:pt x="0" y="8214"/>
                    <a:pt x="2220" y="10655"/>
                    <a:pt x="5328" y="10655"/>
                  </a:cubicBezTo>
                  <a:cubicBezTo>
                    <a:pt x="9989" y="10655"/>
                    <a:pt x="12431" y="4884"/>
                    <a:pt x="8879" y="1554"/>
                  </a:cubicBezTo>
                  <a:cubicBezTo>
                    <a:pt x="7991" y="444"/>
                    <a:pt x="6660" y="0"/>
                    <a:pt x="5328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bg1">
                  <a:lumMod val="2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33" name="Google Shape;10047;p156">
              <a:extLst>
                <a:ext uri="{FF2B5EF4-FFF2-40B4-BE49-F238E27FC236}">
                  <a16:creationId xmlns:a16="http://schemas.microsoft.com/office/drawing/2014/main" id="{F2FA2219-6BC2-8F5A-A6C8-679906D754CC}"/>
                </a:ext>
              </a:extLst>
            </p:cNvPr>
            <p:cNvSpPr/>
            <p:nvPr/>
          </p:nvSpPr>
          <p:spPr>
            <a:xfrm>
              <a:off x="951975" y="3495675"/>
              <a:ext cx="5460750" cy="1753675"/>
            </a:xfrm>
            <a:custGeom>
              <a:avLst/>
              <a:gdLst/>
              <a:ahLst/>
              <a:cxnLst/>
              <a:rect l="l" t="t" r="r" b="b"/>
              <a:pathLst>
                <a:path w="218430" h="70147" fill="none" extrusionOk="0">
                  <a:moveTo>
                    <a:pt x="29746" y="1"/>
                  </a:moveTo>
                  <a:lnTo>
                    <a:pt x="0" y="14430"/>
                  </a:lnTo>
                  <a:lnTo>
                    <a:pt x="109215" y="70147"/>
                  </a:lnTo>
                  <a:lnTo>
                    <a:pt x="218429" y="14430"/>
                  </a:lnTo>
                  <a:lnTo>
                    <a:pt x="188684" y="1"/>
                  </a:lnTo>
                  <a:lnTo>
                    <a:pt x="109215" y="40623"/>
                  </a:lnTo>
                  <a:close/>
                </a:path>
              </a:pathLst>
            </a:custGeom>
            <a:noFill/>
            <a:ln w="9525" cap="flat" cmpd="sng">
              <a:solidFill>
                <a:schemeClr val="bg1">
                  <a:lumMod val="25000"/>
                </a:schemeClr>
              </a:solidFill>
              <a:prstDash val="solid"/>
              <a:miter lim="22198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34" name="Google Shape;10048;p156">
              <a:extLst>
                <a:ext uri="{FF2B5EF4-FFF2-40B4-BE49-F238E27FC236}">
                  <a16:creationId xmlns:a16="http://schemas.microsoft.com/office/drawing/2014/main" id="{E497D856-BFA5-AEDD-1A7D-5FC1E7476230}"/>
                </a:ext>
              </a:extLst>
            </p:cNvPr>
            <p:cNvSpPr/>
            <p:nvPr/>
          </p:nvSpPr>
          <p:spPr>
            <a:xfrm>
              <a:off x="951975" y="2757600"/>
              <a:ext cx="5460750" cy="1753675"/>
            </a:xfrm>
            <a:custGeom>
              <a:avLst/>
              <a:gdLst/>
              <a:ahLst/>
              <a:cxnLst/>
              <a:rect l="l" t="t" r="r" b="b"/>
              <a:pathLst>
                <a:path w="218430" h="70147" fill="none" extrusionOk="0">
                  <a:moveTo>
                    <a:pt x="188684" y="0"/>
                  </a:moveTo>
                  <a:lnTo>
                    <a:pt x="158939" y="15095"/>
                  </a:lnTo>
                  <a:lnTo>
                    <a:pt x="109215" y="40623"/>
                  </a:lnTo>
                  <a:lnTo>
                    <a:pt x="59491" y="15095"/>
                  </a:lnTo>
                  <a:lnTo>
                    <a:pt x="29746" y="0"/>
                  </a:lnTo>
                  <a:lnTo>
                    <a:pt x="0" y="14429"/>
                  </a:lnTo>
                  <a:lnTo>
                    <a:pt x="29746" y="29524"/>
                  </a:lnTo>
                  <a:lnTo>
                    <a:pt x="109215" y="70146"/>
                  </a:lnTo>
                  <a:lnTo>
                    <a:pt x="188684" y="29524"/>
                  </a:lnTo>
                  <a:lnTo>
                    <a:pt x="218429" y="14429"/>
                  </a:lnTo>
                  <a:close/>
                </a:path>
              </a:pathLst>
            </a:custGeom>
            <a:noFill/>
            <a:ln w="9525" cap="flat" cmpd="sng">
              <a:solidFill>
                <a:schemeClr val="bg1">
                  <a:lumMod val="25000"/>
                </a:schemeClr>
              </a:solidFill>
              <a:prstDash val="solid"/>
              <a:miter lim="22198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35" name="Google Shape;10049;p156">
              <a:extLst>
                <a:ext uri="{FF2B5EF4-FFF2-40B4-BE49-F238E27FC236}">
                  <a16:creationId xmlns:a16="http://schemas.microsoft.com/office/drawing/2014/main" id="{9E972AA5-129B-07FD-D2D1-72FA04328E39}"/>
                </a:ext>
              </a:extLst>
            </p:cNvPr>
            <p:cNvSpPr/>
            <p:nvPr/>
          </p:nvSpPr>
          <p:spPr>
            <a:xfrm>
              <a:off x="951975" y="2019500"/>
              <a:ext cx="5460750" cy="1753675"/>
            </a:xfrm>
            <a:custGeom>
              <a:avLst/>
              <a:gdLst/>
              <a:ahLst/>
              <a:cxnLst/>
              <a:rect l="l" t="t" r="r" b="b"/>
              <a:pathLst>
                <a:path w="218430" h="70147" fill="none" extrusionOk="0">
                  <a:moveTo>
                    <a:pt x="188684" y="1"/>
                  </a:moveTo>
                  <a:lnTo>
                    <a:pt x="158939" y="15096"/>
                  </a:lnTo>
                  <a:lnTo>
                    <a:pt x="129193" y="30190"/>
                  </a:lnTo>
                  <a:lnTo>
                    <a:pt x="109215" y="40623"/>
                  </a:lnTo>
                  <a:lnTo>
                    <a:pt x="89237" y="30190"/>
                  </a:lnTo>
                  <a:lnTo>
                    <a:pt x="59491" y="15096"/>
                  </a:lnTo>
                  <a:lnTo>
                    <a:pt x="29746" y="1"/>
                  </a:lnTo>
                  <a:lnTo>
                    <a:pt x="0" y="14208"/>
                  </a:lnTo>
                  <a:lnTo>
                    <a:pt x="29746" y="29524"/>
                  </a:lnTo>
                  <a:lnTo>
                    <a:pt x="59491" y="44619"/>
                  </a:lnTo>
                  <a:lnTo>
                    <a:pt x="109215" y="70147"/>
                  </a:lnTo>
                  <a:lnTo>
                    <a:pt x="158939" y="44619"/>
                  </a:lnTo>
                  <a:lnTo>
                    <a:pt x="188684" y="29524"/>
                  </a:lnTo>
                  <a:lnTo>
                    <a:pt x="218429" y="14208"/>
                  </a:lnTo>
                  <a:close/>
                </a:path>
              </a:pathLst>
            </a:custGeom>
            <a:noFill/>
            <a:ln w="9525" cap="flat" cmpd="sng">
              <a:solidFill>
                <a:schemeClr val="bg1">
                  <a:lumMod val="25000"/>
                </a:schemeClr>
              </a:solidFill>
              <a:prstDash val="solid"/>
              <a:miter lim="22198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36" name="Google Shape;10050;p156">
              <a:extLst>
                <a:ext uri="{FF2B5EF4-FFF2-40B4-BE49-F238E27FC236}">
                  <a16:creationId xmlns:a16="http://schemas.microsoft.com/office/drawing/2014/main" id="{28B8B416-0633-FCC9-42A1-9FB0FD447D19}"/>
                </a:ext>
              </a:extLst>
            </p:cNvPr>
            <p:cNvSpPr/>
            <p:nvPr/>
          </p:nvSpPr>
          <p:spPr>
            <a:xfrm>
              <a:off x="951975" y="315800"/>
              <a:ext cx="5460750" cy="2719300"/>
            </a:xfrm>
            <a:custGeom>
              <a:avLst/>
              <a:gdLst/>
              <a:ahLst/>
              <a:cxnLst/>
              <a:rect l="l" t="t" r="r" b="b"/>
              <a:pathLst>
                <a:path w="218430" h="108772" fill="none" extrusionOk="0">
                  <a:moveTo>
                    <a:pt x="109215" y="1"/>
                  </a:moveTo>
                  <a:lnTo>
                    <a:pt x="0" y="52832"/>
                  </a:lnTo>
                  <a:lnTo>
                    <a:pt x="109215" y="108771"/>
                  </a:lnTo>
                  <a:lnTo>
                    <a:pt x="218429" y="52832"/>
                  </a:lnTo>
                  <a:close/>
                </a:path>
              </a:pathLst>
            </a:custGeom>
            <a:noFill/>
            <a:ln w="9525" cap="flat" cmpd="sng">
              <a:solidFill>
                <a:schemeClr val="bg1">
                  <a:lumMod val="25000"/>
                </a:schemeClr>
              </a:solidFill>
              <a:prstDash val="solid"/>
              <a:miter lim="22198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37" name="Google Shape;10051;p156">
              <a:extLst>
                <a:ext uri="{FF2B5EF4-FFF2-40B4-BE49-F238E27FC236}">
                  <a16:creationId xmlns:a16="http://schemas.microsoft.com/office/drawing/2014/main" id="{167291A2-18F0-4101-5C32-977BE7B10F57}"/>
                </a:ext>
              </a:extLst>
            </p:cNvPr>
            <p:cNvSpPr/>
            <p:nvPr/>
          </p:nvSpPr>
          <p:spPr>
            <a:xfrm>
              <a:off x="6501500" y="1464200"/>
              <a:ext cx="310800" cy="261550"/>
            </a:xfrm>
            <a:custGeom>
              <a:avLst/>
              <a:gdLst/>
              <a:ahLst/>
              <a:cxnLst/>
              <a:rect l="l" t="t" r="r" b="b"/>
              <a:pathLst>
                <a:path w="12432" h="10462" extrusionOk="0">
                  <a:moveTo>
                    <a:pt x="4963" y="1"/>
                  </a:moveTo>
                  <a:cubicBezTo>
                    <a:pt x="2239" y="1"/>
                    <a:pt x="0" y="2357"/>
                    <a:pt x="0" y="5120"/>
                  </a:cubicBezTo>
                  <a:cubicBezTo>
                    <a:pt x="0" y="8097"/>
                    <a:pt x="2036" y="10462"/>
                    <a:pt x="4938" y="10462"/>
                  </a:cubicBezTo>
                  <a:cubicBezTo>
                    <a:pt x="5066" y="10462"/>
                    <a:pt x="5196" y="10457"/>
                    <a:pt x="5328" y="10448"/>
                  </a:cubicBezTo>
                  <a:cubicBezTo>
                    <a:pt x="9989" y="10448"/>
                    <a:pt x="12431" y="4898"/>
                    <a:pt x="8879" y="1569"/>
                  </a:cubicBezTo>
                  <a:cubicBezTo>
                    <a:pt x="7991" y="459"/>
                    <a:pt x="6660" y="15"/>
                    <a:pt x="5328" y="15"/>
                  </a:cubicBezTo>
                  <a:cubicBezTo>
                    <a:pt x="5205" y="5"/>
                    <a:pt x="5084" y="1"/>
                    <a:pt x="496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bg1">
                  <a:lumMod val="2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3023965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8">
          <a:extLst>
            <a:ext uri="{FF2B5EF4-FFF2-40B4-BE49-F238E27FC236}">
              <a16:creationId xmlns:a16="http://schemas.microsoft.com/office/drawing/2014/main" id="{06F90278-2FEF-D157-99CF-480CF29BA9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88A4480-041C-A49A-6865-68266D968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200" y="0"/>
            <a:ext cx="7713600" cy="572700"/>
          </a:xfrm>
        </p:spPr>
        <p:txBody>
          <a:bodyPr/>
          <a:lstStyle/>
          <a:p>
            <a:pPr algn="ctr"/>
            <a:r>
              <a:rPr lang="en-US" sz="3000" dirty="0">
                <a:solidFill>
                  <a:schemeClr val="bg1">
                    <a:lumMod val="25000"/>
                  </a:schemeClr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Imprint MT Shadow" panose="04020605060303030202" pitchFamily="82" charset="0"/>
              </a:rPr>
              <a:t>Tableau – Olist Store Graph’s</a:t>
            </a:r>
            <a:endParaRPr lang="en-IN" sz="3000" dirty="0"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1943CC-A778-ADF9-7C22-21F3D95819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67" y="572700"/>
            <a:ext cx="8929316" cy="4420719"/>
          </a:xfrm>
          <a:prstGeom prst="rect">
            <a:avLst/>
          </a:prstGeom>
          <a:effectLst>
            <a:glow rad="139700">
              <a:schemeClr val="accent1">
                <a:satMod val="175000"/>
                <a:alpha val="40000"/>
              </a:schemeClr>
            </a:glow>
            <a:softEdge rad="31750"/>
          </a:effectLst>
        </p:spPr>
      </p:pic>
      <p:grpSp>
        <p:nvGrpSpPr>
          <p:cNvPr id="6" name="Google Shape;11996;p160">
            <a:extLst>
              <a:ext uri="{FF2B5EF4-FFF2-40B4-BE49-F238E27FC236}">
                <a16:creationId xmlns:a16="http://schemas.microsoft.com/office/drawing/2014/main" id="{7D1AD31B-139D-C2F9-B43E-CE55755BFDB0}"/>
              </a:ext>
            </a:extLst>
          </p:cNvPr>
          <p:cNvGrpSpPr/>
          <p:nvPr/>
        </p:nvGrpSpPr>
        <p:grpSpPr>
          <a:xfrm>
            <a:off x="1270691" y="5077"/>
            <a:ext cx="589914" cy="464050"/>
            <a:chOff x="5357662" y="4297637"/>
            <a:chExt cx="287275" cy="326296"/>
          </a:xfrm>
        </p:grpSpPr>
        <p:sp>
          <p:nvSpPr>
            <p:cNvPr id="7" name="Google Shape;11997;p160">
              <a:extLst>
                <a:ext uri="{FF2B5EF4-FFF2-40B4-BE49-F238E27FC236}">
                  <a16:creationId xmlns:a16="http://schemas.microsoft.com/office/drawing/2014/main" id="{3B1AFC92-E123-C30A-8F04-142A46BF39A3}"/>
                </a:ext>
              </a:extLst>
            </p:cNvPr>
            <p:cNvSpPr/>
            <p:nvPr/>
          </p:nvSpPr>
          <p:spPr>
            <a:xfrm>
              <a:off x="5357662" y="4385545"/>
              <a:ext cx="287275" cy="238388"/>
            </a:xfrm>
            <a:custGeom>
              <a:avLst/>
              <a:gdLst/>
              <a:ahLst/>
              <a:cxnLst/>
              <a:rect l="l" t="t" r="r" b="b"/>
              <a:pathLst>
                <a:path w="9026" h="7490" extrusionOk="0">
                  <a:moveTo>
                    <a:pt x="2906" y="5573"/>
                  </a:moveTo>
                  <a:lnTo>
                    <a:pt x="2906" y="7144"/>
                  </a:lnTo>
                  <a:lnTo>
                    <a:pt x="322" y="7144"/>
                  </a:lnTo>
                  <a:lnTo>
                    <a:pt x="322" y="5573"/>
                  </a:lnTo>
                  <a:close/>
                  <a:moveTo>
                    <a:pt x="5799" y="3037"/>
                  </a:moveTo>
                  <a:lnTo>
                    <a:pt x="5799" y="7144"/>
                  </a:lnTo>
                  <a:lnTo>
                    <a:pt x="3227" y="7144"/>
                  </a:lnTo>
                  <a:lnTo>
                    <a:pt x="3227" y="5406"/>
                  </a:lnTo>
                  <a:lnTo>
                    <a:pt x="3227" y="3037"/>
                  </a:lnTo>
                  <a:close/>
                  <a:moveTo>
                    <a:pt x="5966" y="1"/>
                  </a:moveTo>
                  <a:cubicBezTo>
                    <a:pt x="5882" y="1"/>
                    <a:pt x="5799" y="72"/>
                    <a:pt x="5799" y="167"/>
                  </a:cubicBezTo>
                  <a:lnTo>
                    <a:pt x="5799" y="2727"/>
                  </a:lnTo>
                  <a:lnTo>
                    <a:pt x="3061" y="2727"/>
                  </a:lnTo>
                  <a:cubicBezTo>
                    <a:pt x="2977" y="2727"/>
                    <a:pt x="2906" y="2799"/>
                    <a:pt x="2906" y="2894"/>
                  </a:cubicBezTo>
                  <a:lnTo>
                    <a:pt x="2906" y="5251"/>
                  </a:lnTo>
                  <a:lnTo>
                    <a:pt x="156" y="5251"/>
                  </a:lnTo>
                  <a:cubicBezTo>
                    <a:pt x="72" y="5251"/>
                    <a:pt x="1" y="5335"/>
                    <a:pt x="1" y="5418"/>
                  </a:cubicBezTo>
                  <a:lnTo>
                    <a:pt x="1" y="7323"/>
                  </a:lnTo>
                  <a:cubicBezTo>
                    <a:pt x="1" y="7418"/>
                    <a:pt x="72" y="7490"/>
                    <a:pt x="156" y="7490"/>
                  </a:cubicBezTo>
                  <a:lnTo>
                    <a:pt x="8871" y="7490"/>
                  </a:lnTo>
                  <a:cubicBezTo>
                    <a:pt x="8954" y="7490"/>
                    <a:pt x="9026" y="7418"/>
                    <a:pt x="9026" y="7323"/>
                  </a:cubicBezTo>
                  <a:lnTo>
                    <a:pt x="9026" y="1417"/>
                  </a:lnTo>
                  <a:cubicBezTo>
                    <a:pt x="9026" y="1322"/>
                    <a:pt x="8954" y="1251"/>
                    <a:pt x="8871" y="1251"/>
                  </a:cubicBezTo>
                  <a:cubicBezTo>
                    <a:pt x="8776" y="1251"/>
                    <a:pt x="8704" y="1322"/>
                    <a:pt x="8704" y="1417"/>
                  </a:cubicBezTo>
                  <a:lnTo>
                    <a:pt x="8704" y="7144"/>
                  </a:lnTo>
                  <a:lnTo>
                    <a:pt x="6132" y="7144"/>
                  </a:lnTo>
                  <a:lnTo>
                    <a:pt x="6132" y="2870"/>
                  </a:lnTo>
                  <a:lnTo>
                    <a:pt x="6132" y="310"/>
                  </a:lnTo>
                  <a:lnTo>
                    <a:pt x="8704" y="310"/>
                  </a:lnTo>
                  <a:lnTo>
                    <a:pt x="8704" y="763"/>
                  </a:lnTo>
                  <a:cubicBezTo>
                    <a:pt x="8704" y="846"/>
                    <a:pt x="8776" y="929"/>
                    <a:pt x="8871" y="929"/>
                  </a:cubicBezTo>
                  <a:cubicBezTo>
                    <a:pt x="8954" y="929"/>
                    <a:pt x="9026" y="846"/>
                    <a:pt x="9026" y="763"/>
                  </a:cubicBezTo>
                  <a:lnTo>
                    <a:pt x="9026" y="167"/>
                  </a:lnTo>
                  <a:cubicBezTo>
                    <a:pt x="9026" y="72"/>
                    <a:pt x="8954" y="1"/>
                    <a:pt x="887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1998;p160">
              <a:extLst>
                <a:ext uri="{FF2B5EF4-FFF2-40B4-BE49-F238E27FC236}">
                  <a16:creationId xmlns:a16="http://schemas.microsoft.com/office/drawing/2014/main" id="{D55F0F2A-8479-3C29-918F-19D603F93D34}"/>
                </a:ext>
              </a:extLst>
            </p:cNvPr>
            <p:cNvSpPr/>
            <p:nvPr/>
          </p:nvSpPr>
          <p:spPr>
            <a:xfrm>
              <a:off x="5377363" y="4576542"/>
              <a:ext cx="62191" cy="10248"/>
            </a:xfrm>
            <a:custGeom>
              <a:avLst/>
              <a:gdLst/>
              <a:ahLst/>
              <a:cxnLst/>
              <a:rect l="l" t="t" r="r" b="b"/>
              <a:pathLst>
                <a:path w="1954" h="322" extrusionOk="0">
                  <a:moveTo>
                    <a:pt x="168" y="0"/>
                  </a:moveTo>
                  <a:cubicBezTo>
                    <a:pt x="84" y="0"/>
                    <a:pt x="1" y="72"/>
                    <a:pt x="1" y="167"/>
                  </a:cubicBezTo>
                  <a:cubicBezTo>
                    <a:pt x="1" y="250"/>
                    <a:pt x="84" y="322"/>
                    <a:pt x="168" y="322"/>
                  </a:cubicBezTo>
                  <a:lnTo>
                    <a:pt x="1787" y="322"/>
                  </a:lnTo>
                  <a:cubicBezTo>
                    <a:pt x="1882" y="322"/>
                    <a:pt x="1953" y="250"/>
                    <a:pt x="1953" y="167"/>
                  </a:cubicBezTo>
                  <a:cubicBezTo>
                    <a:pt x="1953" y="72"/>
                    <a:pt x="1882" y="0"/>
                    <a:pt x="178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1999;p160">
              <a:extLst>
                <a:ext uri="{FF2B5EF4-FFF2-40B4-BE49-F238E27FC236}">
                  <a16:creationId xmlns:a16="http://schemas.microsoft.com/office/drawing/2014/main" id="{D70A869A-E540-1E0A-148E-C75072CB8F05}"/>
                </a:ext>
              </a:extLst>
            </p:cNvPr>
            <p:cNvSpPr/>
            <p:nvPr/>
          </p:nvSpPr>
          <p:spPr>
            <a:xfrm>
              <a:off x="5470204" y="4495827"/>
              <a:ext cx="62191" cy="10630"/>
            </a:xfrm>
            <a:custGeom>
              <a:avLst/>
              <a:gdLst/>
              <a:ahLst/>
              <a:cxnLst/>
              <a:rect l="l" t="t" r="r" b="b"/>
              <a:pathLst>
                <a:path w="1954" h="334" extrusionOk="0">
                  <a:moveTo>
                    <a:pt x="168" y="0"/>
                  </a:moveTo>
                  <a:cubicBezTo>
                    <a:pt x="84" y="0"/>
                    <a:pt x="1" y="84"/>
                    <a:pt x="1" y="167"/>
                  </a:cubicBezTo>
                  <a:cubicBezTo>
                    <a:pt x="1" y="262"/>
                    <a:pt x="84" y="334"/>
                    <a:pt x="168" y="334"/>
                  </a:cubicBezTo>
                  <a:lnTo>
                    <a:pt x="1787" y="334"/>
                  </a:lnTo>
                  <a:cubicBezTo>
                    <a:pt x="1882" y="334"/>
                    <a:pt x="1954" y="262"/>
                    <a:pt x="1954" y="167"/>
                  </a:cubicBezTo>
                  <a:cubicBezTo>
                    <a:pt x="1954" y="84"/>
                    <a:pt x="1882" y="0"/>
                    <a:pt x="178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2000;p160">
              <a:extLst>
                <a:ext uri="{FF2B5EF4-FFF2-40B4-BE49-F238E27FC236}">
                  <a16:creationId xmlns:a16="http://schemas.microsoft.com/office/drawing/2014/main" id="{779E5265-0496-8DC4-185F-08AB7D004D19}"/>
                </a:ext>
              </a:extLst>
            </p:cNvPr>
            <p:cNvSpPr/>
            <p:nvPr/>
          </p:nvSpPr>
          <p:spPr>
            <a:xfrm>
              <a:off x="5562694" y="4409798"/>
              <a:ext cx="62159" cy="10280"/>
            </a:xfrm>
            <a:custGeom>
              <a:avLst/>
              <a:gdLst/>
              <a:ahLst/>
              <a:cxnLst/>
              <a:rect l="l" t="t" r="r" b="b"/>
              <a:pathLst>
                <a:path w="1953" h="323" extrusionOk="0">
                  <a:moveTo>
                    <a:pt x="167" y="1"/>
                  </a:moveTo>
                  <a:cubicBezTo>
                    <a:pt x="71" y="1"/>
                    <a:pt x="0" y="72"/>
                    <a:pt x="0" y="167"/>
                  </a:cubicBezTo>
                  <a:cubicBezTo>
                    <a:pt x="0" y="251"/>
                    <a:pt x="71" y="322"/>
                    <a:pt x="167" y="322"/>
                  </a:cubicBezTo>
                  <a:lnTo>
                    <a:pt x="1786" y="322"/>
                  </a:lnTo>
                  <a:cubicBezTo>
                    <a:pt x="1881" y="322"/>
                    <a:pt x="1953" y="251"/>
                    <a:pt x="1953" y="167"/>
                  </a:cubicBezTo>
                  <a:cubicBezTo>
                    <a:pt x="1953" y="72"/>
                    <a:pt x="1881" y="1"/>
                    <a:pt x="178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bg1">
                  <a:lumMod val="2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2001;p160">
              <a:extLst>
                <a:ext uri="{FF2B5EF4-FFF2-40B4-BE49-F238E27FC236}">
                  <a16:creationId xmlns:a16="http://schemas.microsoft.com/office/drawing/2014/main" id="{9202F1A8-D285-A625-E1DF-ABBF5E7CDE4C}"/>
                </a:ext>
              </a:extLst>
            </p:cNvPr>
            <p:cNvSpPr/>
            <p:nvPr/>
          </p:nvSpPr>
          <p:spPr>
            <a:xfrm>
              <a:off x="5358043" y="4297637"/>
              <a:ext cx="238388" cy="237624"/>
            </a:xfrm>
            <a:custGeom>
              <a:avLst/>
              <a:gdLst/>
              <a:ahLst/>
              <a:cxnLst/>
              <a:rect l="l" t="t" r="r" b="b"/>
              <a:pathLst>
                <a:path w="7490" h="7466" extrusionOk="0">
                  <a:moveTo>
                    <a:pt x="6061" y="0"/>
                  </a:moveTo>
                  <a:cubicBezTo>
                    <a:pt x="5966" y="0"/>
                    <a:pt x="5894" y="72"/>
                    <a:pt x="5894" y="155"/>
                  </a:cubicBezTo>
                  <a:cubicBezTo>
                    <a:pt x="5894" y="250"/>
                    <a:pt x="5966" y="322"/>
                    <a:pt x="6061" y="322"/>
                  </a:cubicBezTo>
                  <a:lnTo>
                    <a:pt x="6942" y="322"/>
                  </a:lnTo>
                  <a:lnTo>
                    <a:pt x="60" y="7204"/>
                  </a:lnTo>
                  <a:cubicBezTo>
                    <a:pt x="1" y="7263"/>
                    <a:pt x="1" y="7358"/>
                    <a:pt x="60" y="7418"/>
                  </a:cubicBezTo>
                  <a:cubicBezTo>
                    <a:pt x="72" y="7454"/>
                    <a:pt x="120" y="7466"/>
                    <a:pt x="167" y="7466"/>
                  </a:cubicBezTo>
                  <a:cubicBezTo>
                    <a:pt x="215" y="7466"/>
                    <a:pt x="251" y="7454"/>
                    <a:pt x="286" y="7418"/>
                  </a:cubicBezTo>
                  <a:lnTo>
                    <a:pt x="7156" y="548"/>
                  </a:lnTo>
                  <a:lnTo>
                    <a:pt x="7156" y="1429"/>
                  </a:lnTo>
                  <a:cubicBezTo>
                    <a:pt x="7156" y="1512"/>
                    <a:pt x="7240" y="1584"/>
                    <a:pt x="7323" y="1584"/>
                  </a:cubicBezTo>
                  <a:cubicBezTo>
                    <a:pt x="7406" y="1584"/>
                    <a:pt x="7490" y="1512"/>
                    <a:pt x="7490" y="1429"/>
                  </a:cubicBezTo>
                  <a:lnTo>
                    <a:pt x="7490" y="155"/>
                  </a:lnTo>
                  <a:cubicBezTo>
                    <a:pt x="7490" y="72"/>
                    <a:pt x="7406" y="0"/>
                    <a:pt x="732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oogle Shape;11996;p160">
            <a:extLst>
              <a:ext uri="{FF2B5EF4-FFF2-40B4-BE49-F238E27FC236}">
                <a16:creationId xmlns:a16="http://schemas.microsoft.com/office/drawing/2014/main" id="{15EAC94A-097E-06C3-7F70-82A6FB827042}"/>
              </a:ext>
            </a:extLst>
          </p:cNvPr>
          <p:cNvGrpSpPr/>
          <p:nvPr/>
        </p:nvGrpSpPr>
        <p:grpSpPr>
          <a:xfrm>
            <a:off x="7244764" y="5077"/>
            <a:ext cx="589914" cy="464050"/>
            <a:chOff x="5357662" y="4297637"/>
            <a:chExt cx="287275" cy="326296"/>
          </a:xfrm>
        </p:grpSpPr>
        <p:sp>
          <p:nvSpPr>
            <p:cNvPr id="15" name="Google Shape;11997;p160">
              <a:extLst>
                <a:ext uri="{FF2B5EF4-FFF2-40B4-BE49-F238E27FC236}">
                  <a16:creationId xmlns:a16="http://schemas.microsoft.com/office/drawing/2014/main" id="{CF5AE892-394C-4B93-21BC-D9B178D035BB}"/>
                </a:ext>
              </a:extLst>
            </p:cNvPr>
            <p:cNvSpPr/>
            <p:nvPr/>
          </p:nvSpPr>
          <p:spPr>
            <a:xfrm>
              <a:off x="5357662" y="4385545"/>
              <a:ext cx="287275" cy="238388"/>
            </a:xfrm>
            <a:custGeom>
              <a:avLst/>
              <a:gdLst/>
              <a:ahLst/>
              <a:cxnLst/>
              <a:rect l="l" t="t" r="r" b="b"/>
              <a:pathLst>
                <a:path w="9026" h="7490" extrusionOk="0">
                  <a:moveTo>
                    <a:pt x="2906" y="5573"/>
                  </a:moveTo>
                  <a:lnTo>
                    <a:pt x="2906" y="7144"/>
                  </a:lnTo>
                  <a:lnTo>
                    <a:pt x="322" y="7144"/>
                  </a:lnTo>
                  <a:lnTo>
                    <a:pt x="322" y="5573"/>
                  </a:lnTo>
                  <a:close/>
                  <a:moveTo>
                    <a:pt x="5799" y="3037"/>
                  </a:moveTo>
                  <a:lnTo>
                    <a:pt x="5799" y="7144"/>
                  </a:lnTo>
                  <a:lnTo>
                    <a:pt x="3227" y="7144"/>
                  </a:lnTo>
                  <a:lnTo>
                    <a:pt x="3227" y="5406"/>
                  </a:lnTo>
                  <a:lnTo>
                    <a:pt x="3227" y="3037"/>
                  </a:lnTo>
                  <a:close/>
                  <a:moveTo>
                    <a:pt x="5966" y="1"/>
                  </a:moveTo>
                  <a:cubicBezTo>
                    <a:pt x="5882" y="1"/>
                    <a:pt x="5799" y="72"/>
                    <a:pt x="5799" y="167"/>
                  </a:cubicBezTo>
                  <a:lnTo>
                    <a:pt x="5799" y="2727"/>
                  </a:lnTo>
                  <a:lnTo>
                    <a:pt x="3061" y="2727"/>
                  </a:lnTo>
                  <a:cubicBezTo>
                    <a:pt x="2977" y="2727"/>
                    <a:pt x="2906" y="2799"/>
                    <a:pt x="2906" y="2894"/>
                  </a:cubicBezTo>
                  <a:lnTo>
                    <a:pt x="2906" y="5251"/>
                  </a:lnTo>
                  <a:lnTo>
                    <a:pt x="156" y="5251"/>
                  </a:lnTo>
                  <a:cubicBezTo>
                    <a:pt x="72" y="5251"/>
                    <a:pt x="1" y="5335"/>
                    <a:pt x="1" y="5418"/>
                  </a:cubicBezTo>
                  <a:lnTo>
                    <a:pt x="1" y="7323"/>
                  </a:lnTo>
                  <a:cubicBezTo>
                    <a:pt x="1" y="7418"/>
                    <a:pt x="72" y="7490"/>
                    <a:pt x="156" y="7490"/>
                  </a:cubicBezTo>
                  <a:lnTo>
                    <a:pt x="8871" y="7490"/>
                  </a:lnTo>
                  <a:cubicBezTo>
                    <a:pt x="8954" y="7490"/>
                    <a:pt x="9026" y="7418"/>
                    <a:pt x="9026" y="7323"/>
                  </a:cubicBezTo>
                  <a:lnTo>
                    <a:pt x="9026" y="1417"/>
                  </a:lnTo>
                  <a:cubicBezTo>
                    <a:pt x="9026" y="1322"/>
                    <a:pt x="8954" y="1251"/>
                    <a:pt x="8871" y="1251"/>
                  </a:cubicBezTo>
                  <a:cubicBezTo>
                    <a:pt x="8776" y="1251"/>
                    <a:pt x="8704" y="1322"/>
                    <a:pt x="8704" y="1417"/>
                  </a:cubicBezTo>
                  <a:lnTo>
                    <a:pt x="8704" y="7144"/>
                  </a:lnTo>
                  <a:lnTo>
                    <a:pt x="6132" y="7144"/>
                  </a:lnTo>
                  <a:lnTo>
                    <a:pt x="6132" y="2870"/>
                  </a:lnTo>
                  <a:lnTo>
                    <a:pt x="6132" y="310"/>
                  </a:lnTo>
                  <a:lnTo>
                    <a:pt x="8704" y="310"/>
                  </a:lnTo>
                  <a:lnTo>
                    <a:pt x="8704" y="763"/>
                  </a:lnTo>
                  <a:cubicBezTo>
                    <a:pt x="8704" y="846"/>
                    <a:pt x="8776" y="929"/>
                    <a:pt x="8871" y="929"/>
                  </a:cubicBezTo>
                  <a:cubicBezTo>
                    <a:pt x="8954" y="929"/>
                    <a:pt x="9026" y="846"/>
                    <a:pt x="9026" y="763"/>
                  </a:cubicBezTo>
                  <a:lnTo>
                    <a:pt x="9026" y="167"/>
                  </a:lnTo>
                  <a:cubicBezTo>
                    <a:pt x="9026" y="72"/>
                    <a:pt x="8954" y="1"/>
                    <a:pt x="887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1998;p160">
              <a:extLst>
                <a:ext uri="{FF2B5EF4-FFF2-40B4-BE49-F238E27FC236}">
                  <a16:creationId xmlns:a16="http://schemas.microsoft.com/office/drawing/2014/main" id="{DB9EAFFD-341F-F49F-12E6-BFF685D1C09A}"/>
                </a:ext>
              </a:extLst>
            </p:cNvPr>
            <p:cNvSpPr/>
            <p:nvPr/>
          </p:nvSpPr>
          <p:spPr>
            <a:xfrm>
              <a:off x="5377363" y="4576542"/>
              <a:ext cx="62191" cy="10248"/>
            </a:xfrm>
            <a:custGeom>
              <a:avLst/>
              <a:gdLst/>
              <a:ahLst/>
              <a:cxnLst/>
              <a:rect l="l" t="t" r="r" b="b"/>
              <a:pathLst>
                <a:path w="1954" h="322" extrusionOk="0">
                  <a:moveTo>
                    <a:pt x="168" y="0"/>
                  </a:moveTo>
                  <a:cubicBezTo>
                    <a:pt x="84" y="0"/>
                    <a:pt x="1" y="72"/>
                    <a:pt x="1" y="167"/>
                  </a:cubicBezTo>
                  <a:cubicBezTo>
                    <a:pt x="1" y="250"/>
                    <a:pt x="84" y="322"/>
                    <a:pt x="168" y="322"/>
                  </a:cubicBezTo>
                  <a:lnTo>
                    <a:pt x="1787" y="322"/>
                  </a:lnTo>
                  <a:cubicBezTo>
                    <a:pt x="1882" y="322"/>
                    <a:pt x="1953" y="250"/>
                    <a:pt x="1953" y="167"/>
                  </a:cubicBezTo>
                  <a:cubicBezTo>
                    <a:pt x="1953" y="72"/>
                    <a:pt x="1882" y="0"/>
                    <a:pt x="178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1999;p160">
              <a:extLst>
                <a:ext uri="{FF2B5EF4-FFF2-40B4-BE49-F238E27FC236}">
                  <a16:creationId xmlns:a16="http://schemas.microsoft.com/office/drawing/2014/main" id="{98637383-5A8C-33DF-282F-4D7AFBAFA1B9}"/>
                </a:ext>
              </a:extLst>
            </p:cNvPr>
            <p:cNvSpPr/>
            <p:nvPr/>
          </p:nvSpPr>
          <p:spPr>
            <a:xfrm>
              <a:off x="5470204" y="4495827"/>
              <a:ext cx="62191" cy="10630"/>
            </a:xfrm>
            <a:custGeom>
              <a:avLst/>
              <a:gdLst/>
              <a:ahLst/>
              <a:cxnLst/>
              <a:rect l="l" t="t" r="r" b="b"/>
              <a:pathLst>
                <a:path w="1954" h="334" extrusionOk="0">
                  <a:moveTo>
                    <a:pt x="168" y="0"/>
                  </a:moveTo>
                  <a:cubicBezTo>
                    <a:pt x="84" y="0"/>
                    <a:pt x="1" y="84"/>
                    <a:pt x="1" y="167"/>
                  </a:cubicBezTo>
                  <a:cubicBezTo>
                    <a:pt x="1" y="262"/>
                    <a:pt x="84" y="334"/>
                    <a:pt x="168" y="334"/>
                  </a:cubicBezTo>
                  <a:lnTo>
                    <a:pt x="1787" y="334"/>
                  </a:lnTo>
                  <a:cubicBezTo>
                    <a:pt x="1882" y="334"/>
                    <a:pt x="1954" y="262"/>
                    <a:pt x="1954" y="167"/>
                  </a:cubicBezTo>
                  <a:cubicBezTo>
                    <a:pt x="1954" y="84"/>
                    <a:pt x="1882" y="0"/>
                    <a:pt x="178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2000;p160">
              <a:extLst>
                <a:ext uri="{FF2B5EF4-FFF2-40B4-BE49-F238E27FC236}">
                  <a16:creationId xmlns:a16="http://schemas.microsoft.com/office/drawing/2014/main" id="{B20CA92B-8DC1-76B0-96A7-FF98F6BFE7C7}"/>
                </a:ext>
              </a:extLst>
            </p:cNvPr>
            <p:cNvSpPr/>
            <p:nvPr/>
          </p:nvSpPr>
          <p:spPr>
            <a:xfrm>
              <a:off x="5562694" y="4409798"/>
              <a:ext cx="62159" cy="10280"/>
            </a:xfrm>
            <a:custGeom>
              <a:avLst/>
              <a:gdLst/>
              <a:ahLst/>
              <a:cxnLst/>
              <a:rect l="l" t="t" r="r" b="b"/>
              <a:pathLst>
                <a:path w="1953" h="323" extrusionOk="0">
                  <a:moveTo>
                    <a:pt x="167" y="1"/>
                  </a:moveTo>
                  <a:cubicBezTo>
                    <a:pt x="71" y="1"/>
                    <a:pt x="0" y="72"/>
                    <a:pt x="0" y="167"/>
                  </a:cubicBezTo>
                  <a:cubicBezTo>
                    <a:pt x="0" y="251"/>
                    <a:pt x="71" y="322"/>
                    <a:pt x="167" y="322"/>
                  </a:cubicBezTo>
                  <a:lnTo>
                    <a:pt x="1786" y="322"/>
                  </a:lnTo>
                  <a:cubicBezTo>
                    <a:pt x="1881" y="322"/>
                    <a:pt x="1953" y="251"/>
                    <a:pt x="1953" y="167"/>
                  </a:cubicBezTo>
                  <a:cubicBezTo>
                    <a:pt x="1953" y="72"/>
                    <a:pt x="1881" y="1"/>
                    <a:pt x="178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bg1">
                  <a:lumMod val="2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2001;p160">
              <a:extLst>
                <a:ext uri="{FF2B5EF4-FFF2-40B4-BE49-F238E27FC236}">
                  <a16:creationId xmlns:a16="http://schemas.microsoft.com/office/drawing/2014/main" id="{729E4EC1-CD16-1924-2DF5-0D99E97F279B}"/>
                </a:ext>
              </a:extLst>
            </p:cNvPr>
            <p:cNvSpPr/>
            <p:nvPr/>
          </p:nvSpPr>
          <p:spPr>
            <a:xfrm>
              <a:off x="5358043" y="4297637"/>
              <a:ext cx="238388" cy="237624"/>
            </a:xfrm>
            <a:custGeom>
              <a:avLst/>
              <a:gdLst/>
              <a:ahLst/>
              <a:cxnLst/>
              <a:rect l="l" t="t" r="r" b="b"/>
              <a:pathLst>
                <a:path w="7490" h="7466" extrusionOk="0">
                  <a:moveTo>
                    <a:pt x="6061" y="0"/>
                  </a:moveTo>
                  <a:cubicBezTo>
                    <a:pt x="5966" y="0"/>
                    <a:pt x="5894" y="72"/>
                    <a:pt x="5894" y="155"/>
                  </a:cubicBezTo>
                  <a:cubicBezTo>
                    <a:pt x="5894" y="250"/>
                    <a:pt x="5966" y="322"/>
                    <a:pt x="6061" y="322"/>
                  </a:cubicBezTo>
                  <a:lnTo>
                    <a:pt x="6942" y="322"/>
                  </a:lnTo>
                  <a:lnTo>
                    <a:pt x="60" y="7204"/>
                  </a:lnTo>
                  <a:cubicBezTo>
                    <a:pt x="1" y="7263"/>
                    <a:pt x="1" y="7358"/>
                    <a:pt x="60" y="7418"/>
                  </a:cubicBezTo>
                  <a:cubicBezTo>
                    <a:pt x="72" y="7454"/>
                    <a:pt x="120" y="7466"/>
                    <a:pt x="167" y="7466"/>
                  </a:cubicBezTo>
                  <a:cubicBezTo>
                    <a:pt x="215" y="7466"/>
                    <a:pt x="251" y="7454"/>
                    <a:pt x="286" y="7418"/>
                  </a:cubicBezTo>
                  <a:lnTo>
                    <a:pt x="7156" y="548"/>
                  </a:lnTo>
                  <a:lnTo>
                    <a:pt x="7156" y="1429"/>
                  </a:lnTo>
                  <a:cubicBezTo>
                    <a:pt x="7156" y="1512"/>
                    <a:pt x="7240" y="1584"/>
                    <a:pt x="7323" y="1584"/>
                  </a:cubicBezTo>
                  <a:cubicBezTo>
                    <a:pt x="7406" y="1584"/>
                    <a:pt x="7490" y="1512"/>
                    <a:pt x="7490" y="1429"/>
                  </a:cubicBezTo>
                  <a:lnTo>
                    <a:pt x="7490" y="155"/>
                  </a:lnTo>
                  <a:cubicBezTo>
                    <a:pt x="7490" y="72"/>
                    <a:pt x="7406" y="0"/>
                    <a:pt x="732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087052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theme/theme1.xml><?xml version="1.0" encoding="utf-8"?>
<a:theme xmlns:a="http://schemas.openxmlformats.org/drawingml/2006/main" name="Minimalist Aesthetics Business Plan XL by Slidesgo">
  <a:themeElements>
    <a:clrScheme name="Simple Light">
      <a:dk1>
        <a:srgbClr val="01083A"/>
      </a:dk1>
      <a:lt1>
        <a:srgbClr val="E5E8FF"/>
      </a:lt1>
      <a:dk2>
        <a:srgbClr val="B9C2FF"/>
      </a:dk2>
      <a:lt2>
        <a:srgbClr val="97A4FF"/>
      </a:lt2>
      <a:accent1>
        <a:srgbClr val="233294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1083A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Simple Light">
    <a:dk1>
      <a:srgbClr val="01083A"/>
    </a:dk1>
    <a:lt1>
      <a:srgbClr val="E5E8FF"/>
    </a:lt1>
    <a:dk2>
      <a:srgbClr val="B9C2FF"/>
    </a:dk2>
    <a:lt2>
      <a:srgbClr val="97A4FF"/>
    </a:lt2>
    <a:accent1>
      <a:srgbClr val="233294"/>
    </a:accent1>
    <a:accent2>
      <a:srgbClr val="FFFFFF"/>
    </a:accent2>
    <a:accent3>
      <a:srgbClr val="FFFFFF"/>
    </a:accent3>
    <a:accent4>
      <a:srgbClr val="FFFFFF"/>
    </a:accent4>
    <a:accent5>
      <a:srgbClr val="FFFFFF"/>
    </a:accent5>
    <a:accent6>
      <a:srgbClr val="FFFFFF"/>
    </a:accent6>
    <a:hlink>
      <a:srgbClr val="01083A"/>
    </a:hlink>
    <a:folHlink>
      <a:srgbClr val="0097A7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61</TotalTime>
  <Words>890</Words>
  <Application>Microsoft Office PowerPoint</Application>
  <PresentationFormat>On-screen Show (16:9)</PresentationFormat>
  <Paragraphs>142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6" baseType="lpstr">
      <vt:lpstr>Algerian</vt:lpstr>
      <vt:lpstr>Quicksand</vt:lpstr>
      <vt:lpstr>Arial</vt:lpstr>
      <vt:lpstr>Imprint MT Shadow</vt:lpstr>
      <vt:lpstr>Anaheim</vt:lpstr>
      <vt:lpstr>Bebas Neue</vt:lpstr>
      <vt:lpstr>Wingdings</vt:lpstr>
      <vt:lpstr>Rockwell Extra Bold</vt:lpstr>
      <vt:lpstr>Castellar</vt:lpstr>
      <vt:lpstr>Josefin Sans</vt:lpstr>
      <vt:lpstr>Minimalist Aesthetics Business Plan XL by Slidesgo</vt:lpstr>
      <vt:lpstr>Olist Store Analysis Report</vt:lpstr>
      <vt:lpstr>CONTENTS OF THIS REPORT</vt:lpstr>
      <vt:lpstr>Olist Store Analysis Report Summary</vt:lpstr>
      <vt:lpstr>Excel – Olist Store Dashboard</vt:lpstr>
      <vt:lpstr>Power Bi – Olist Store Dashboard (Overview)</vt:lpstr>
      <vt:lpstr>Power Bi – Olist Store Dashboard (Revenue)</vt:lpstr>
      <vt:lpstr>Power Bi – Olist Store Dashboard (Order’s)</vt:lpstr>
      <vt:lpstr>Tableau – Olist Store Dashboard</vt:lpstr>
      <vt:lpstr>Tableau – Olist Store Graph’s</vt:lpstr>
      <vt:lpstr>SQL Query – Olist Store</vt:lpstr>
      <vt:lpstr>SQL Query – Olist Store</vt:lpstr>
      <vt:lpstr>Olist Store Project Overview</vt:lpstr>
      <vt:lpstr>Olist Store Project Overview</vt:lpstr>
      <vt:lpstr>Olist Store Project Overview</vt:lpstr>
      <vt:lpstr>Thankyou For Watching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Olist Store Analysis Report</dc:title>
  <dc:creator>SAQLAIN</dc:creator>
  <cp:lastModifiedBy>Amit Gore</cp:lastModifiedBy>
  <cp:revision>4</cp:revision>
  <dcterms:modified xsi:type="dcterms:W3CDTF">2025-06-10T17:14:14Z</dcterms:modified>
</cp:coreProperties>
</file>